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7" r:id="rId4"/>
    <p:sldId id="263" r:id="rId5"/>
    <p:sldId id="259" r:id="rId6"/>
    <p:sldId id="261" r:id="rId7"/>
    <p:sldId id="262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32E13963-06C4-4C55-88DB-50C44A2D56B4}">
          <p14:sldIdLst>
            <p14:sldId id="256"/>
            <p14:sldId id="260"/>
            <p14:sldId id="257"/>
            <p14:sldId id="263"/>
            <p14:sldId id="259"/>
            <p14:sldId id="261"/>
            <p14:sldId id="262"/>
            <p14:sldId id="264"/>
            <p14:sldId id="265"/>
          </p14:sldIdLst>
        </p14:section>
        <p14:section name="Oddíl bez názvu" id="{C8EA5C3B-A2F7-4A6F-8AA1-9902A6B390B7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23" d="100"/>
          <a:sy n="123" d="100"/>
        </p:scale>
        <p:origin x="-120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cs.wikipedia.org/wiki/B%C4%9Blov%C4%9B%C5%BEsk%C3%BD_n%C3%A1rodn%C3%AD_park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irra.cz/zajezdy/belorusko/belorusko-338020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s://www.google.cz/url?sa=i&amp;rct=j&amp;q=&amp;esrc=s&amp;source=images&amp;cd=&amp;ved=0ahUKEwjSg6b-i7DTAhXCvBoKHT3pDrwQjRwIBw&amp;url=http://cz.depositphotos.com/30260569/stock-photo-pregnant-mare.html&amp;psig=AFQjCNHx7f-3VwEjMkAyxquEjEACUBFoHw&amp;ust=1492676557700149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72075" y="457201"/>
            <a:ext cx="9399834" cy="2886890"/>
          </a:xfrm>
        </p:spPr>
        <p:txBody>
          <a:bodyPr/>
          <a:lstStyle/>
          <a:p>
            <a:pPr algn="ctr"/>
            <a:r>
              <a:rPr lang="cs-CZ" b="1" u="sng" dirty="0" err="1" smtClean="0">
                <a:solidFill>
                  <a:srgbClr val="00B050"/>
                </a:solidFill>
              </a:rPr>
              <a:t>Bělověžský</a:t>
            </a:r>
            <a:r>
              <a:rPr lang="cs-CZ" b="1" u="sng" dirty="0" smtClean="0">
                <a:solidFill>
                  <a:srgbClr val="00B050"/>
                </a:solidFill>
              </a:rPr>
              <a:t> národní park</a:t>
            </a:r>
            <a:endParaRPr lang="cs-CZ" b="1" u="sng" dirty="0">
              <a:solidFill>
                <a:srgbClr val="00B05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2267513" y="9427757"/>
            <a:ext cx="8825658" cy="861420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026" name="Picture 2" descr="Výsledek obrázku pro Bělověžský národní park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242" y="4069080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12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1966459" cy="918882"/>
          </a:xfrm>
        </p:spPr>
        <p:txBody>
          <a:bodyPr/>
          <a:lstStyle/>
          <a:p>
            <a:r>
              <a:rPr lang="cs-CZ" u="sng" dirty="0" smtClean="0">
                <a:solidFill>
                  <a:srgbClr val="00B050"/>
                </a:solidFill>
              </a:rPr>
              <a:t>Kde:</a:t>
            </a:r>
            <a:endParaRPr lang="cs-CZ" u="sng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1371600"/>
            <a:ext cx="8946541" cy="4876799"/>
          </a:xfrm>
        </p:spPr>
        <p:txBody>
          <a:bodyPr/>
          <a:lstStyle/>
          <a:p>
            <a:r>
              <a:rPr lang="cs-CZ" dirty="0" smtClean="0"/>
              <a:t>Teno park se nachází na hranicích Polska a Běloruska</a:t>
            </a:r>
          </a:p>
          <a:p>
            <a:r>
              <a:rPr lang="cs-CZ" dirty="0"/>
              <a:t>Jedná se o jeden z posledních velkých pralesů na území Evropy.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78" y="2351412"/>
            <a:ext cx="5412740" cy="412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02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2361" y="452719"/>
            <a:ext cx="2462849" cy="958071"/>
          </a:xfrm>
        </p:spPr>
        <p:txBody>
          <a:bodyPr/>
          <a:lstStyle/>
          <a:p>
            <a:r>
              <a:rPr lang="cs-CZ" u="sng" dirty="0" smtClean="0">
                <a:solidFill>
                  <a:srgbClr val="00B050"/>
                </a:solidFill>
              </a:rPr>
              <a:t>Historie:</a:t>
            </a:r>
            <a:endParaRPr lang="cs-CZ" u="sng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1410790"/>
            <a:ext cx="8946541" cy="4837610"/>
          </a:xfrm>
        </p:spPr>
        <p:txBody>
          <a:bodyPr>
            <a:normAutofit/>
          </a:bodyPr>
          <a:lstStyle/>
          <a:p>
            <a:r>
              <a:rPr lang="cs-CZ" sz="2800" dirty="0" smtClean="0"/>
              <a:t>V 15. století prales připadl králi Vladislavu II., který jej používal jako svou zásobárnu.</a:t>
            </a:r>
          </a:p>
          <a:p>
            <a:r>
              <a:rPr lang="cs-CZ" sz="2800" dirty="0" smtClean="0"/>
              <a:t>V roce 1860 král Alexander II. nařídil, aby místní vyhubili predátory.</a:t>
            </a:r>
          </a:p>
          <a:p>
            <a:r>
              <a:rPr lang="cs-CZ" sz="2800" dirty="0"/>
              <a:t>1932 se prales stal národním parkem</a:t>
            </a:r>
          </a:p>
        </p:txBody>
      </p:sp>
    </p:spTree>
    <p:extLst>
      <p:ext uri="{BB962C8B-B14F-4D97-AF65-F5344CB8AC3E}">
        <p14:creationId xmlns:p14="http://schemas.microsoft.com/office/powerpoint/2010/main" val="87666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2263344" cy="948570"/>
          </a:xfrm>
        </p:spPr>
        <p:txBody>
          <a:bodyPr/>
          <a:lstStyle/>
          <a:p>
            <a:r>
              <a:rPr lang="cs-CZ" u="sng" dirty="0" smtClean="0">
                <a:solidFill>
                  <a:srgbClr val="00B050"/>
                </a:solidFill>
              </a:rPr>
              <a:t>Fauna:</a:t>
            </a:r>
            <a:endParaRPr lang="cs-CZ" u="sng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0994" y="1855893"/>
            <a:ext cx="8946541" cy="4195481"/>
          </a:xfrm>
        </p:spPr>
        <p:txBody>
          <a:bodyPr>
            <a:normAutofit/>
          </a:bodyPr>
          <a:lstStyle/>
          <a:p>
            <a:r>
              <a:rPr lang="cs-CZ" sz="2400" dirty="0" smtClean="0"/>
              <a:t>Můžete se zde </a:t>
            </a:r>
            <a:r>
              <a:rPr lang="cs-CZ" sz="2400" dirty="0"/>
              <a:t>setkat se zubry, polskými poníky, losy, jeleny, srnci, divočáky, vlky nebo se </a:t>
            </a:r>
            <a:r>
              <a:rPr lang="cs-CZ" sz="2400" dirty="0" err="1"/>
              <a:t>zubrony</a:t>
            </a:r>
            <a:r>
              <a:rPr lang="cs-CZ" sz="2400" dirty="0"/>
              <a:t> (kříženci zubra a skotu).</a:t>
            </a:r>
          </a:p>
        </p:txBody>
      </p:sp>
      <p:pic>
        <p:nvPicPr>
          <p:cNvPr id="4" name="Picture 2" descr="Výsledek obrázku pro park bělověžský faun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298" y="3295706"/>
            <a:ext cx="3289451" cy="246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Výsledek obrázku pro park bělověžský fauna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962" y="3537963"/>
            <a:ext cx="3754573" cy="250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94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1110" y="464593"/>
            <a:ext cx="2149340" cy="866631"/>
          </a:xfrm>
        </p:spPr>
        <p:txBody>
          <a:bodyPr/>
          <a:lstStyle/>
          <a:p>
            <a:r>
              <a:rPr lang="cs-CZ" u="sng" dirty="0" smtClean="0">
                <a:solidFill>
                  <a:srgbClr val="00B050"/>
                </a:solidFill>
              </a:rPr>
              <a:t>Flóra:</a:t>
            </a:r>
            <a:endParaRPr lang="cs-CZ" u="sng" dirty="0">
              <a:solidFill>
                <a:srgbClr val="00B05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48" y="1702322"/>
            <a:ext cx="2794000" cy="419100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777" y="2159523"/>
            <a:ext cx="4477667" cy="298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60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5201" y="452717"/>
            <a:ext cx="9404723" cy="1400530"/>
          </a:xfrm>
        </p:spPr>
        <p:txBody>
          <a:bodyPr/>
          <a:lstStyle/>
          <a:p>
            <a:r>
              <a:rPr lang="cs-CZ" u="sng" dirty="0" smtClean="0">
                <a:solidFill>
                  <a:srgbClr val="00B050"/>
                </a:solidFill>
              </a:rPr>
              <a:t>Doprava:</a:t>
            </a:r>
            <a:endParaRPr lang="cs-CZ" u="sng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75201" y="1517340"/>
            <a:ext cx="8946541" cy="4195481"/>
          </a:xfrm>
        </p:spPr>
        <p:txBody>
          <a:bodyPr>
            <a:normAutofit/>
          </a:bodyPr>
          <a:lstStyle/>
          <a:p>
            <a:r>
              <a:rPr lang="cs-CZ" sz="2400" dirty="0"/>
              <a:t>je možná autem i vlakem z Varšavy přes Bialystok</a:t>
            </a:r>
            <a:r>
              <a:rPr lang="cs-CZ" sz="2400" dirty="0" smtClean="0"/>
              <a:t>.</a:t>
            </a:r>
          </a:p>
          <a:p>
            <a:r>
              <a:rPr lang="cs-CZ" sz="2400" dirty="0"/>
              <a:t>Existuje také spojení do vesnice </a:t>
            </a:r>
            <a:r>
              <a:rPr lang="cs-CZ" sz="2400" dirty="0" err="1"/>
              <a:t>Hajnowka</a:t>
            </a:r>
            <a:r>
              <a:rPr lang="cs-CZ" sz="2400" dirty="0"/>
              <a:t>, jež se nachází blíže k lesu. Vlakové spojení je tam však nepohodlné a </a:t>
            </a:r>
            <a:r>
              <a:rPr lang="cs-CZ" sz="2400" dirty="0" smtClean="0"/>
              <a:t>pomalé.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92454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3285809" cy="1400530"/>
          </a:xfrm>
        </p:spPr>
        <p:txBody>
          <a:bodyPr/>
          <a:lstStyle/>
          <a:p>
            <a:r>
              <a:rPr lang="cs-CZ" u="sng" dirty="0" smtClean="0">
                <a:solidFill>
                  <a:srgbClr val="00B050"/>
                </a:solidFill>
              </a:rPr>
              <a:t>Zajímavosti</a:t>
            </a:r>
            <a:endParaRPr lang="cs-CZ" u="sng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195481"/>
          </a:xfrm>
        </p:spPr>
        <p:txBody>
          <a:bodyPr>
            <a:normAutofit/>
          </a:bodyPr>
          <a:lstStyle/>
          <a:p>
            <a:r>
              <a:rPr lang="cs-CZ" sz="2400" dirty="0"/>
              <a:t>Nejlepší podmínky pro windsurfing skýtá vodní nádrž </a:t>
            </a:r>
            <a:r>
              <a:rPr lang="cs-CZ" sz="2400" dirty="0" err="1"/>
              <a:t>Siemianowka</a:t>
            </a:r>
            <a:r>
              <a:rPr lang="cs-CZ" sz="2400" dirty="0"/>
              <a:t>, na východě sousedící s </a:t>
            </a:r>
            <a:r>
              <a:rPr lang="cs-CZ" sz="2400" dirty="0" err="1"/>
              <a:t>Bělověžským</a:t>
            </a:r>
            <a:r>
              <a:rPr lang="cs-CZ" sz="2400" dirty="0"/>
              <a:t> </a:t>
            </a:r>
            <a:r>
              <a:rPr lang="cs-CZ" sz="2400" dirty="0" smtClean="0"/>
              <a:t>pralesem.</a:t>
            </a:r>
          </a:p>
          <a:p>
            <a:r>
              <a:rPr lang="cs-CZ" sz="2400" dirty="0"/>
              <a:t>Vodní nádrž </a:t>
            </a:r>
            <a:r>
              <a:rPr lang="cs-CZ" sz="2400" dirty="0" err="1"/>
              <a:t>Siemianowka</a:t>
            </a:r>
            <a:r>
              <a:rPr lang="cs-CZ" sz="2400" dirty="0"/>
              <a:t> mají ve velké oblibě rybáři – je zde možné chytit štiku, okouna či kapra</a:t>
            </a:r>
            <a:r>
              <a:rPr lang="cs-CZ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225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1137770">
            <a:off x="962486" y="2524675"/>
            <a:ext cx="10960924" cy="2962760"/>
          </a:xfrm>
        </p:spPr>
        <p:txBody>
          <a:bodyPr/>
          <a:lstStyle/>
          <a:p>
            <a:pPr algn="ctr"/>
            <a:r>
              <a:rPr lang="cs-CZ" sz="9600" b="1" i="1" u="sng" dirty="0" smtClean="0">
                <a:solidFill>
                  <a:srgbClr val="FF0000"/>
                </a:solidFill>
              </a:rPr>
              <a:t>Konec</a:t>
            </a:r>
            <a:endParaRPr lang="cs-CZ" sz="96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99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3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1" y="1900052"/>
            <a:ext cx="10492944" cy="2695698"/>
          </a:xfrm>
        </p:spPr>
        <p:txBody>
          <a:bodyPr/>
          <a:lstStyle/>
          <a:p>
            <a:pPr algn="ctr"/>
            <a:r>
              <a:rPr lang="cs-CZ" sz="8800" b="1" i="1" u="sng" dirty="0" smtClean="0">
                <a:solidFill>
                  <a:srgbClr val="FFFF00"/>
                </a:solidFill>
              </a:rPr>
              <a:t>Děkujeme vám za pozornost</a:t>
            </a:r>
            <a:endParaRPr lang="cs-CZ" sz="8800" b="1" i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38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69</TotalTime>
  <Words>151</Words>
  <Application>Microsoft Office PowerPoint</Application>
  <PresentationFormat>Vlastní</PresentationFormat>
  <Paragraphs>19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Ion</vt:lpstr>
      <vt:lpstr>Bělověžský národní park</vt:lpstr>
      <vt:lpstr>Kde:</vt:lpstr>
      <vt:lpstr>Historie:</vt:lpstr>
      <vt:lpstr>Fauna:</vt:lpstr>
      <vt:lpstr>Flóra:</vt:lpstr>
      <vt:lpstr>Doprava:</vt:lpstr>
      <vt:lpstr>Zajímavosti</vt:lpstr>
      <vt:lpstr>Konec</vt:lpstr>
      <vt:lpstr>Děkujeme vám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Bělovětský národní park</dc:title>
  <dc:creator>Žák První</dc:creator>
  <cp:lastModifiedBy>s</cp:lastModifiedBy>
  <cp:revision>8</cp:revision>
  <dcterms:created xsi:type="dcterms:W3CDTF">2017-04-19T08:04:04Z</dcterms:created>
  <dcterms:modified xsi:type="dcterms:W3CDTF">2017-05-04T07:24:33Z</dcterms:modified>
</cp:coreProperties>
</file>