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760682CC-646F-45C2-8DE8-87FC45A78E39}">
          <p14:sldIdLst>
            <p14:sldId id="256"/>
          </p14:sldIdLst>
        </p14:section>
        <p14:section name="Oddíl bez názvu" id="{C613129F-0635-4821-9232-53267CCEFC31}">
          <p14:sldIdLst>
            <p14:sldId id="257"/>
            <p14:sldId id="258"/>
            <p14:sldId id="259"/>
            <p14:sldId id="260"/>
            <p14:sldId id="261"/>
            <p14:sldId id="262"/>
            <p14:sldId id="2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64" autoAdjust="0"/>
  </p:normalViewPr>
  <p:slideViewPr>
    <p:cSldViewPr snapToGrid="0">
      <p:cViewPr>
        <p:scale>
          <a:sx n="119" d="100"/>
          <a:sy n="119" d="100"/>
        </p:scale>
        <p:origin x="-276" y="-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1F0C4-2557-42D7-A5E1-748D9AE689FC}" type="datetimeFigureOut">
              <a:rPr lang="cs-CZ" smtClean="0"/>
              <a:t>4.5.2017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2D68E-9511-414A-B5B6-0B9CF8968C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4323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DF156-C4D9-4D52-AA51-DA47DE9A7904}" type="datetimeFigureOut">
              <a:rPr lang="cs-CZ" smtClean="0"/>
              <a:t>4.5.2017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E934-2BB3-4D55-954B-971377FBB7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2561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DF156-C4D9-4D52-AA51-DA47DE9A7904}" type="datetimeFigureOut">
              <a:rPr lang="cs-CZ" smtClean="0"/>
              <a:t>4.5.2017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E934-2BB3-4D55-954B-971377FBB7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6350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DF156-C4D9-4D52-AA51-DA47DE9A7904}" type="datetimeFigureOut">
              <a:rPr lang="cs-CZ" smtClean="0"/>
              <a:t>4.5.2017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E934-2BB3-4D55-954B-971377FBB7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3024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DF156-C4D9-4D52-AA51-DA47DE9A7904}" type="datetimeFigureOut">
              <a:rPr lang="cs-CZ" smtClean="0"/>
              <a:t>4.5.2017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E934-2BB3-4D55-954B-971377FBB7DD}" type="slidenum">
              <a:rPr lang="cs-CZ" smtClean="0"/>
              <a:t>‹#›</a:t>
            </a:fld>
            <a:endParaRPr lang="cs-CZ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7421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DF156-C4D9-4D52-AA51-DA47DE9A7904}" type="datetimeFigureOut">
              <a:rPr lang="cs-CZ" smtClean="0"/>
              <a:t>4.5.2017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E934-2BB3-4D55-954B-971377FBB7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5357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DF156-C4D9-4D52-AA51-DA47DE9A7904}" type="datetimeFigureOut">
              <a:rPr lang="cs-CZ" smtClean="0"/>
              <a:t>4.5.2017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E934-2BB3-4D55-954B-971377FBB7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7031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DF156-C4D9-4D52-AA51-DA47DE9A7904}" type="datetimeFigureOut">
              <a:rPr lang="cs-CZ" smtClean="0"/>
              <a:t>4.5.2017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E934-2BB3-4D55-954B-971377FBB7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9597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DF156-C4D9-4D52-AA51-DA47DE9A7904}" type="datetimeFigureOut">
              <a:rPr lang="cs-CZ" smtClean="0"/>
              <a:t>4.5.2017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E934-2BB3-4D55-954B-971377FBB7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0878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DF156-C4D9-4D52-AA51-DA47DE9A7904}" type="datetimeFigureOut">
              <a:rPr lang="cs-CZ" smtClean="0"/>
              <a:t>4.5.2017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E934-2BB3-4D55-954B-971377FBB7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0756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DF156-C4D9-4D52-AA51-DA47DE9A7904}" type="datetimeFigureOut">
              <a:rPr lang="cs-CZ" smtClean="0"/>
              <a:t>4.5.2017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E934-2BB3-4D55-954B-971377FBB7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2606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DF156-C4D9-4D52-AA51-DA47DE9A7904}" type="datetimeFigureOut">
              <a:rPr lang="cs-CZ" smtClean="0"/>
              <a:t>4.5.2017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E934-2BB3-4D55-954B-971377FBB7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4768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DF156-C4D9-4D52-AA51-DA47DE9A7904}" type="datetimeFigureOut">
              <a:rPr lang="cs-CZ" smtClean="0"/>
              <a:t>4.5.2017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E934-2BB3-4D55-954B-971377FBB7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2100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DF156-C4D9-4D52-AA51-DA47DE9A7904}" type="datetimeFigureOut">
              <a:rPr lang="cs-CZ" smtClean="0"/>
              <a:t>4.5.2017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E934-2BB3-4D55-954B-971377FBB7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717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DF156-C4D9-4D52-AA51-DA47DE9A7904}" type="datetimeFigureOut">
              <a:rPr lang="cs-CZ" smtClean="0"/>
              <a:t>4.5.2017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E934-2BB3-4D55-954B-971377FBB7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2981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DF156-C4D9-4D52-AA51-DA47DE9A7904}" type="datetimeFigureOut">
              <a:rPr lang="cs-CZ" smtClean="0"/>
              <a:t>4.5.2017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E934-2BB3-4D55-954B-971377FBB7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2594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DF156-C4D9-4D52-AA51-DA47DE9A7904}" type="datetimeFigureOut">
              <a:rPr lang="cs-CZ" smtClean="0"/>
              <a:t>4.5.2017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E934-2BB3-4D55-954B-971377FBB7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6092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DF156-C4D9-4D52-AA51-DA47DE9A7904}" type="datetimeFigureOut">
              <a:rPr lang="cs-CZ" smtClean="0"/>
              <a:t>4.5.2017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E934-2BB3-4D55-954B-971377FBB7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6130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AADF156-C4D9-4D52-AA51-DA47DE9A7904}" type="datetimeFigureOut">
              <a:rPr lang="cs-CZ" smtClean="0"/>
              <a:t>4.5.2017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9E934-2BB3-4D55-954B-971377FBB7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33364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PLITVICKÁ JEZERA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KRUTĚ KRUTOPŘÍSNÝ KRUŤASOVÉ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606" y="0"/>
            <a:ext cx="2228394" cy="221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05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KDE?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CHORVATSKO</a:t>
            </a:r>
          </a:p>
          <a:p>
            <a:r>
              <a:rPr lang="cs-CZ" dirty="0" smtClean="0"/>
              <a:t>Na řece </a:t>
            </a:r>
            <a:r>
              <a:rPr lang="cs-CZ" dirty="0" err="1" smtClean="0"/>
              <a:t>Koraně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675" y="3011785"/>
            <a:ext cx="4395788" cy="2747367"/>
          </a:xfr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745" y="0"/>
            <a:ext cx="2452256" cy="243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12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ZAJÍMAVOSTI: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Od každého vstupu tři barevně odlišné barevné trasy. </a:t>
            </a:r>
          </a:p>
          <a:p>
            <a:r>
              <a:rPr lang="cs-CZ" dirty="0" smtClean="0"/>
              <a:t>Každá trasa odhaluje okouzlující přírodní krásy. </a:t>
            </a:r>
          </a:p>
          <a:p>
            <a:r>
              <a:rPr lang="cs-CZ" dirty="0" smtClean="0"/>
              <a:t>I nejkratší stezka vám zabere 3-4h.</a:t>
            </a:r>
          </a:p>
          <a:p>
            <a:r>
              <a:rPr lang="cs-CZ" dirty="0" smtClean="0"/>
              <a:t>1979- zapsání na seznam </a:t>
            </a:r>
            <a:r>
              <a:rPr lang="cs-CZ" dirty="0" err="1" smtClean="0"/>
              <a:t>Unesco</a:t>
            </a:r>
            <a:endParaRPr lang="cs-CZ" dirty="0" smtClean="0"/>
          </a:p>
          <a:p>
            <a:r>
              <a:rPr lang="cs-CZ" dirty="0" smtClean="0"/>
              <a:t>Rozloha</a:t>
            </a:r>
            <a:r>
              <a:rPr lang="cs-CZ" dirty="0"/>
              <a:t>: 29 482 </a:t>
            </a:r>
            <a:r>
              <a:rPr lang="cs-CZ" dirty="0" smtClean="0"/>
              <a:t>ha</a:t>
            </a:r>
          </a:p>
          <a:p>
            <a:r>
              <a:rPr lang="cs-CZ" dirty="0" smtClean="0"/>
              <a:t>Natáčel se zde film Poklad na </a:t>
            </a:r>
            <a:r>
              <a:rPr lang="cs-CZ" dirty="0"/>
              <a:t>s</a:t>
            </a:r>
            <a:r>
              <a:rPr lang="cs-CZ" dirty="0" smtClean="0"/>
              <a:t>tříbrném jezeře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019" y="0"/>
            <a:ext cx="2382982" cy="2370506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451" y="2060575"/>
            <a:ext cx="3431767" cy="314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30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A VÍTE JAKÉ JE NEJVĚTŠÍ JEZERO TĚCHTO JEZER?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8257" y="0"/>
            <a:ext cx="2383743" cy="23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6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17"/>
            <a:ext cx="12192000" cy="684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9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250765" y="2371550"/>
            <a:ext cx="9404723" cy="5721926"/>
          </a:xfrm>
        </p:spPr>
        <p:txBody>
          <a:bodyPr/>
          <a:lstStyle/>
          <a:p>
            <a:r>
              <a:rPr lang="cs-CZ" sz="9600" dirty="0" smtClean="0"/>
              <a:t>KOZJAK</a:t>
            </a:r>
            <a:endParaRPr lang="cs-CZ" sz="9600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08257" y="0"/>
            <a:ext cx="2383743" cy="23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49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FAUNA: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46111" y="1851007"/>
            <a:ext cx="4396341" cy="4200245"/>
          </a:xfrm>
        </p:spPr>
        <p:txBody>
          <a:bodyPr/>
          <a:lstStyle/>
          <a:p>
            <a:r>
              <a:rPr lang="cs-CZ" dirty="0" smtClean="0"/>
              <a:t>Medvěd hnědý</a:t>
            </a:r>
          </a:p>
          <a:p>
            <a:r>
              <a:rPr lang="cs-CZ" dirty="0" smtClean="0"/>
              <a:t>Vlk</a:t>
            </a:r>
          </a:p>
          <a:p>
            <a:r>
              <a:rPr lang="cs-CZ" dirty="0" smtClean="0"/>
              <a:t>Liška</a:t>
            </a:r>
          </a:p>
          <a:p>
            <a:r>
              <a:rPr lang="cs-CZ" dirty="0" smtClean="0"/>
              <a:t>Prase divoké</a:t>
            </a:r>
          </a:p>
          <a:p>
            <a:r>
              <a:rPr lang="cs-CZ" dirty="0" smtClean="0"/>
              <a:t>srna</a:t>
            </a:r>
          </a:p>
        </p:txBody>
      </p:sp>
      <p:pic>
        <p:nvPicPr>
          <p:cNvPr id="5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808257" y="0"/>
            <a:ext cx="2383743" cy="237155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761" y="2045516"/>
            <a:ext cx="2045710" cy="200286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731" y="4048384"/>
            <a:ext cx="2045710" cy="200286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952" y="2045516"/>
            <a:ext cx="2038229" cy="2002868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761" y="4048384"/>
            <a:ext cx="2053191" cy="200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21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FLÓRA: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Není k nalezení na internetu </a:t>
            </a:r>
            <a:r>
              <a:rPr lang="cs-CZ" dirty="0" err="1" smtClean="0"/>
              <a:t>xD</a:t>
            </a:r>
            <a:endParaRPr lang="cs-CZ" dirty="0"/>
          </a:p>
        </p:txBody>
      </p:sp>
      <p:pic>
        <p:nvPicPr>
          <p:cNvPr id="4" name="Zástupný symbol pro obsah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8257" y="0"/>
            <a:ext cx="2383743" cy="23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10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64</TotalTime>
  <Words>71</Words>
  <Application>Microsoft Office PowerPoint</Application>
  <PresentationFormat>Vlastní</PresentationFormat>
  <Paragraphs>22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Ion</vt:lpstr>
      <vt:lpstr>PLITVICKÁ JEZERA </vt:lpstr>
      <vt:lpstr>KDE?</vt:lpstr>
      <vt:lpstr>ZAJÍMAVOSTI:</vt:lpstr>
      <vt:lpstr>A VÍTE JAKÉ JE NEJVĚTŠÍ JEZERO TĚCHTO JEZER?</vt:lpstr>
      <vt:lpstr>Prezentace aplikace PowerPoint</vt:lpstr>
      <vt:lpstr>KOZJAK</vt:lpstr>
      <vt:lpstr>FAUNA:</vt:lpstr>
      <vt:lpstr>FLÓRA: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PLITVICKÁ JEZERA</dc:title>
  <dc:creator>Krudenc Matěj</dc:creator>
  <cp:lastModifiedBy>s</cp:lastModifiedBy>
  <cp:revision>9</cp:revision>
  <dcterms:created xsi:type="dcterms:W3CDTF">2017-04-19T08:08:58Z</dcterms:created>
  <dcterms:modified xsi:type="dcterms:W3CDTF">2017-05-04T07:25:09Z</dcterms:modified>
</cp:coreProperties>
</file>