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2" r:id="rId6"/>
    <p:sldId id="261" r:id="rId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7BDF3-7E00-4FA5-8AC3-FA55BAC558F0}" type="datetimeFigureOut">
              <a:rPr lang="cs-CZ" smtClean="0"/>
              <a:t>12.02.2019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DE9B7-BB01-40CF-9407-21DE5782BD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3099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7BDF3-7E00-4FA5-8AC3-FA55BAC558F0}" type="datetimeFigureOut">
              <a:rPr lang="cs-CZ" smtClean="0"/>
              <a:t>12.02.2019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DE9B7-BB01-40CF-9407-21DE5782BD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7286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7BDF3-7E00-4FA5-8AC3-FA55BAC558F0}" type="datetimeFigureOut">
              <a:rPr lang="cs-CZ" smtClean="0"/>
              <a:t>12.02.2019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DE9B7-BB01-40CF-9407-21DE5782BD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6729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7BDF3-7E00-4FA5-8AC3-FA55BAC558F0}" type="datetimeFigureOut">
              <a:rPr lang="cs-CZ" smtClean="0"/>
              <a:t>12.02.2019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DE9B7-BB01-40CF-9407-21DE5782BD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6407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7BDF3-7E00-4FA5-8AC3-FA55BAC558F0}" type="datetimeFigureOut">
              <a:rPr lang="cs-CZ" smtClean="0"/>
              <a:t>12.02.2019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DE9B7-BB01-40CF-9407-21DE5782BD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712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7BDF3-7E00-4FA5-8AC3-FA55BAC558F0}" type="datetimeFigureOut">
              <a:rPr lang="cs-CZ" smtClean="0"/>
              <a:t>12.02.2019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DE9B7-BB01-40CF-9407-21DE5782BD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8934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7BDF3-7E00-4FA5-8AC3-FA55BAC558F0}" type="datetimeFigureOut">
              <a:rPr lang="cs-CZ" smtClean="0"/>
              <a:t>12.02.2019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DE9B7-BB01-40CF-9407-21DE5782BD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8138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7BDF3-7E00-4FA5-8AC3-FA55BAC558F0}" type="datetimeFigureOut">
              <a:rPr lang="cs-CZ" smtClean="0"/>
              <a:t>12.02.2019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DE9B7-BB01-40CF-9407-21DE5782BD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1457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7BDF3-7E00-4FA5-8AC3-FA55BAC558F0}" type="datetimeFigureOut">
              <a:rPr lang="cs-CZ" smtClean="0"/>
              <a:t>12.02.2019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DE9B7-BB01-40CF-9407-21DE5782BD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8030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7BDF3-7E00-4FA5-8AC3-FA55BAC558F0}" type="datetimeFigureOut">
              <a:rPr lang="cs-CZ" smtClean="0"/>
              <a:t>12.02.2019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DE9B7-BB01-40CF-9407-21DE5782BD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8193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7BDF3-7E00-4FA5-8AC3-FA55BAC558F0}" type="datetimeFigureOut">
              <a:rPr lang="cs-CZ" smtClean="0"/>
              <a:t>12.02.2019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DE9B7-BB01-40CF-9407-21DE5782BD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9045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2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7BDF3-7E00-4FA5-8AC3-FA55BAC558F0}" type="datetimeFigureOut">
              <a:rPr lang="cs-CZ" smtClean="0"/>
              <a:t>12.02.2019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DE9B7-BB01-40CF-9407-21DE5782BD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9370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322260"/>
            <a:ext cx="9144000" cy="1193800"/>
          </a:xfrm>
        </p:spPr>
        <p:txBody>
          <a:bodyPr/>
          <a:lstStyle/>
          <a:p>
            <a:r>
              <a:rPr lang="cs-CZ" dirty="0" smtClean="0"/>
              <a:t>Lidová tvorba a kultura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1842512"/>
            <a:ext cx="9144000" cy="1655762"/>
          </a:xfrm>
        </p:spPr>
        <p:txBody>
          <a:bodyPr/>
          <a:lstStyle/>
          <a:p>
            <a:r>
              <a:rPr lang="cs-CZ" dirty="0" smtClean="0"/>
              <a:t>volitelný blok ve školním roce 2019/2020</a:t>
            </a:r>
          </a:p>
          <a:p>
            <a:r>
              <a:rPr lang="cs-CZ" dirty="0" smtClean="0"/>
              <a:t>Mgr. Michaela Šlesingerová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73" y="2952170"/>
            <a:ext cx="5957454" cy="374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0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955964" y="512618"/>
            <a:ext cx="10238509" cy="50569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87582" y="2213552"/>
            <a:ext cx="10515600" cy="4351338"/>
          </a:xfrm>
        </p:spPr>
        <p:txBody>
          <a:bodyPr/>
          <a:lstStyle/>
          <a:p>
            <a:r>
              <a:rPr lang="cs-CZ" dirty="0" smtClean="0"/>
              <a:t>lidové svátky a slavnosti</a:t>
            </a:r>
          </a:p>
          <a:p>
            <a:pPr lvl="1"/>
            <a:r>
              <a:rPr lang="cs-CZ" dirty="0" smtClean="0"/>
              <a:t>Vánoce</a:t>
            </a:r>
          </a:p>
          <a:p>
            <a:pPr lvl="1"/>
            <a:r>
              <a:rPr lang="cs-CZ" dirty="0" smtClean="0"/>
              <a:t>Masopust</a:t>
            </a:r>
          </a:p>
          <a:p>
            <a:pPr lvl="1"/>
            <a:r>
              <a:rPr lang="cs-CZ" dirty="0" smtClean="0"/>
              <a:t>Vynášení </a:t>
            </a:r>
            <a:r>
              <a:rPr lang="cs-CZ" dirty="0" err="1" smtClean="0"/>
              <a:t>moreny</a:t>
            </a:r>
            <a:endParaRPr lang="cs-CZ" dirty="0" smtClean="0"/>
          </a:p>
          <a:p>
            <a:pPr lvl="1"/>
            <a:r>
              <a:rPr lang="cs-CZ" dirty="0" smtClean="0"/>
              <a:t>Velikonoce</a:t>
            </a:r>
          </a:p>
          <a:p>
            <a:pPr lvl="1"/>
            <a:r>
              <a:rPr lang="cs-CZ" dirty="0" smtClean="0"/>
              <a:t>Máje</a:t>
            </a:r>
          </a:p>
          <a:p>
            <a:r>
              <a:rPr lang="cs-CZ" dirty="0" smtClean="0"/>
              <a:t>propojení s akcemi ve městě</a:t>
            </a:r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80655" y="1047893"/>
            <a:ext cx="10515600" cy="1039091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Zaměření bloku:</a:t>
            </a:r>
            <a:b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5382" y="253423"/>
            <a:ext cx="5250873" cy="2953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/>
          <a:srcRect l="197" r="18942"/>
          <a:stretch/>
        </p:blipFill>
        <p:spPr>
          <a:xfrm>
            <a:off x="6778171" y="3706292"/>
            <a:ext cx="4101276" cy="2732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0602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838201" y="365125"/>
            <a:ext cx="10515600" cy="53290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Konkrétní „projekty“ (aneb co bude náplní)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návštěva institucí spojených s lidovou kulturou – </a:t>
            </a:r>
            <a:r>
              <a:rPr lang="cs-CZ" dirty="0" err="1" smtClean="0"/>
              <a:t>Musaion</a:t>
            </a:r>
            <a:r>
              <a:rPr lang="cs-CZ" dirty="0" smtClean="0"/>
              <a:t>, skanzeny apod.</a:t>
            </a:r>
          </a:p>
          <a:p>
            <a:r>
              <a:rPr lang="cs-CZ" dirty="0" smtClean="0"/>
              <a:t>příprava vystoupení v rámci různých akcí města Černošice (Mikulášské trhy, Mokropeské máje, Masopust apod.)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9163" y="3752272"/>
            <a:ext cx="4300105" cy="2866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323" t="17670" r="-323" b="8985"/>
          <a:stretch/>
        </p:blipFill>
        <p:spPr>
          <a:xfrm>
            <a:off x="1802602" y="4206009"/>
            <a:ext cx="4293398" cy="2105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0085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838200" y="365125"/>
            <a:ext cx="10515600" cy="58118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Konkrétní „projekty“ (aneb co bude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náplní)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teoretické poznatky (kroj a krojové součástky, folklorní „mapa“ ČR, pozadí jednotlivých folklorních oslav)</a:t>
            </a:r>
          </a:p>
          <a:p>
            <a:r>
              <a:rPr lang="cs-CZ" dirty="0" smtClean="0"/>
              <a:t>ruční práce</a:t>
            </a:r>
          </a:p>
          <a:p>
            <a:pPr lvl="1"/>
            <a:r>
              <a:rPr lang="cs-CZ" dirty="0" smtClean="0"/>
              <a:t>vizovické obřadní pečivo</a:t>
            </a:r>
          </a:p>
          <a:p>
            <a:pPr lvl="1"/>
            <a:r>
              <a:rPr lang="cs-CZ" dirty="0" smtClean="0"/>
              <a:t>masopustní masky</a:t>
            </a:r>
          </a:p>
          <a:p>
            <a:pPr lvl="1"/>
            <a:r>
              <a:rPr lang="cs-CZ" dirty="0" smtClean="0"/>
              <a:t>kraslice</a:t>
            </a:r>
          </a:p>
          <a:p>
            <a:pPr lvl="1"/>
            <a:r>
              <a:rPr lang="cs-CZ" dirty="0" smtClean="0"/>
              <a:t>pomlázky</a:t>
            </a:r>
          </a:p>
          <a:p>
            <a:pPr lvl="1"/>
            <a:r>
              <a:rPr lang="cs-CZ" dirty="0" smtClean="0"/>
              <a:t>šití a vyšívání</a:t>
            </a:r>
          </a:p>
          <a:p>
            <a:pPr lvl="1"/>
            <a:r>
              <a:rPr lang="cs-CZ" dirty="0" smtClean="0"/>
              <a:t>pletení, háčkování</a:t>
            </a:r>
          </a:p>
          <a:p>
            <a:pPr lvl="1"/>
            <a:r>
              <a:rPr lang="cs-CZ" dirty="0" err="1" smtClean="0"/>
              <a:t>korálkování</a:t>
            </a:r>
            <a:r>
              <a:rPr lang="cs-CZ" dirty="0" smtClean="0"/>
              <a:t> apod.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589" y="2396836"/>
            <a:ext cx="3449783" cy="22998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098" y="3847666"/>
            <a:ext cx="3847594" cy="2695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349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838200" y="706581"/>
            <a:ext cx="10383982" cy="51123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Kritéria hodnocení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aktivita v hodinách</a:t>
            </a:r>
          </a:p>
          <a:p>
            <a:r>
              <a:rPr lang="cs-CZ" dirty="0" smtClean="0"/>
              <a:t>snaha a zápal při tvorbě „projektů“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789" y="3262744"/>
            <a:ext cx="6613468" cy="3067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818" y="853749"/>
            <a:ext cx="3754582" cy="2050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6099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838200" y="678873"/>
            <a:ext cx="10515600" cy="5638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Komu je blok určen?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i="1" dirty="0" smtClean="0"/>
              <a:t>Všem těm, které baví tvořit, není jim lhostejné, kde žijí, lidová píseň pro ně není sprosté slovo a rádi se učí novým věcem.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 algn="r">
              <a:buNone/>
            </a:pPr>
            <a:r>
              <a:rPr lang="cs-CZ" sz="4400" dirty="0" smtClean="0"/>
              <a:t>Těším se na VÁS v září 2019!</a:t>
            </a:r>
          </a:p>
          <a:p>
            <a:pPr marL="0" indent="0" algn="r">
              <a:buNone/>
            </a:pP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503" y="2822937"/>
            <a:ext cx="2402844" cy="3203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1146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173</Words>
  <Application>Microsoft Office PowerPoint</Application>
  <PresentationFormat>Širokoúhlá obrazovka</PresentationFormat>
  <Paragraphs>35</Paragraphs>
  <Slides>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Motiv Office</vt:lpstr>
      <vt:lpstr>Lidová tvorba a kultura</vt:lpstr>
      <vt:lpstr>Zaměření bloku:  </vt:lpstr>
      <vt:lpstr>Konkrétní „projekty“ (aneb co bude náplní)</vt:lpstr>
      <vt:lpstr>Konkrétní „projekty“ (aneb co bude náplní)</vt:lpstr>
      <vt:lpstr>Kritéria hodnocení</vt:lpstr>
      <vt:lpstr>Komu je blok určen?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Lidová tvorba a kultura</dc:title>
  <dc:creator>Michaela Šlesingerová</dc:creator>
  <cp:lastModifiedBy>Michaela Šlesingerová</cp:lastModifiedBy>
  <cp:revision>14</cp:revision>
  <dcterms:created xsi:type="dcterms:W3CDTF">2019-02-11T11:08:03Z</dcterms:created>
  <dcterms:modified xsi:type="dcterms:W3CDTF">2019-02-12T14:23:32Z</dcterms:modified>
</cp:coreProperties>
</file>