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JÍROVEC" initials="JJ" lastIdx="1" clrIdx="0">
    <p:extLst>
      <p:ext uri="{19B8F6BF-5375-455C-9EA6-DF929625EA0E}">
        <p15:presenceInfo xmlns:p15="http://schemas.microsoft.com/office/powerpoint/2012/main" userId="Jan JÍROV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6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1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33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39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9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0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6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0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6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FE8D-CEDA-4626-B995-6265286452A1}" type="datetimeFigureOut">
              <a:rPr lang="cs-CZ" smtClean="0"/>
              <a:t>13.02.2019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6294-F6FD-4BD9-AC3E-6E3ECE95C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0214" y="222872"/>
            <a:ext cx="9144000" cy="1259305"/>
          </a:xfrm>
        </p:spPr>
        <p:txBody>
          <a:bodyPr>
            <a:noAutofit/>
          </a:bodyPr>
          <a:lstStyle/>
          <a:p>
            <a:r>
              <a:rPr lang="cs-CZ" sz="8900" b="1" dirty="0">
                <a:latin typeface="Chiller" panose="04020404031007020602" pitchFamily="82" charset="0"/>
              </a:rPr>
              <a:t>TECHNICKÉ	</a:t>
            </a:r>
            <a:r>
              <a:rPr lang="cs-CZ" sz="8900" b="1" dirty="0" smtClean="0">
                <a:latin typeface="Chiller" panose="04020404031007020602" pitchFamily="82" charset="0"/>
              </a:rPr>
              <a:t>  </a:t>
            </a:r>
            <a:r>
              <a:rPr lang="cs-CZ" sz="8900" b="1" dirty="0" smtClean="0">
                <a:latin typeface="Chiller" panose="04020404031007020602" pitchFamily="82" charset="0"/>
              </a:rPr>
              <a:t>DÍLNY</a:t>
            </a:r>
            <a:endParaRPr lang="cs-CZ" sz="8900" b="1" dirty="0">
              <a:latin typeface="Chiller" panose="04020404031007020602" pitchFamily="8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5" y="1496502"/>
            <a:ext cx="8301789" cy="53614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123852" y="1814038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Chiller" panose="04020404031007020602" pitchFamily="82" charset="0"/>
              </a:rPr>
              <a:t>Mgr.Petr</a:t>
            </a:r>
            <a:r>
              <a:rPr lang="cs-CZ" sz="3600" b="1" dirty="0" smtClean="0">
                <a:latin typeface="Chiller" panose="04020404031007020602" pitchFamily="82" charset="0"/>
              </a:rPr>
              <a:t> </a:t>
            </a:r>
            <a:r>
              <a:rPr lang="cs-CZ" sz="3600" b="1" dirty="0" err="1" smtClean="0">
                <a:latin typeface="Chiller" panose="04020404031007020602" pitchFamily="82" charset="0"/>
              </a:rPr>
              <a:t>Steinocher</a:t>
            </a:r>
            <a:endParaRPr lang="cs-CZ" sz="36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9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E3512B-C9FB-4DEC-839B-554DCFBFA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881062"/>
            <a:ext cx="109251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0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883DCF-2577-4F4B-8A04-705757391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" y="0"/>
            <a:ext cx="10269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99" y="0"/>
            <a:ext cx="891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1B5F310-BE3A-4918-8C5D-E502B34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6290"/>
            <a:ext cx="12192000" cy="5157905"/>
          </a:xfrm>
        </p:spPr>
        <p:txBody>
          <a:bodyPr>
            <a:noAutofit/>
          </a:bodyPr>
          <a:lstStyle/>
          <a:p>
            <a:r>
              <a:rPr lang="cs-CZ" sz="16900" b="1" dirty="0" smtClean="0">
                <a:latin typeface="Chiller" panose="04020404031007020602" pitchFamily="82" charset="0"/>
              </a:rPr>
              <a:t>SAMOSTATNÝ		         				PROJEKT</a:t>
            </a:r>
            <a:endParaRPr lang="cs-CZ" sz="169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0" y="0"/>
            <a:ext cx="10783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1B5F310-BE3A-4918-8C5D-E502B34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222" y="956290"/>
            <a:ext cx="9376012" cy="5157905"/>
          </a:xfrm>
        </p:spPr>
        <p:txBody>
          <a:bodyPr>
            <a:noAutofit/>
          </a:bodyPr>
          <a:lstStyle/>
          <a:p>
            <a:r>
              <a:rPr lang="cs-CZ" sz="16900" b="1" dirty="0">
                <a:latin typeface="Chiller" panose="04020404031007020602" pitchFamily="82" charset="0"/>
              </a:rPr>
              <a:t>NAŠE								DÍLNA</a:t>
            </a:r>
          </a:p>
        </p:txBody>
      </p:sp>
    </p:spTree>
    <p:extLst>
      <p:ext uri="{BB962C8B-B14F-4D97-AF65-F5344CB8AC3E}">
        <p14:creationId xmlns:p14="http://schemas.microsoft.com/office/powerpoint/2010/main" val="17854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730" y="-1416530"/>
            <a:ext cx="6854084" cy="96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4" y="-4763"/>
            <a:ext cx="10288029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51988" y="1796716"/>
            <a:ext cx="2486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ECFE02"/>
                </a:solidFill>
                <a:latin typeface="Chiller" panose="04020404031007020602" pitchFamily="82" charset="0"/>
              </a:rPr>
              <a:t>UČITEL</a:t>
            </a:r>
            <a:endParaRPr lang="cs-CZ" sz="6600" b="1" dirty="0">
              <a:solidFill>
                <a:srgbClr val="ECFE02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29137" y="2582778"/>
            <a:ext cx="1700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ECFE02"/>
                </a:solidFill>
                <a:latin typeface="Chiller" panose="04020404031007020602" pitchFamily="82" charset="0"/>
              </a:rPr>
              <a:t>ŽÁK</a:t>
            </a:r>
            <a:endParaRPr lang="cs-CZ" sz="6600" b="1" dirty="0">
              <a:solidFill>
                <a:srgbClr val="ECFE02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3036" y="-41197"/>
            <a:ext cx="3702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ECFE02"/>
                </a:solidFill>
                <a:latin typeface="Chiller" panose="04020404031007020602" pitchFamily="82" charset="0"/>
              </a:rPr>
              <a:t>ODBORNÍK</a:t>
            </a:r>
            <a:endParaRPr lang="cs-CZ" sz="6600" b="1" dirty="0">
              <a:solidFill>
                <a:srgbClr val="ECFE02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4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4762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207FCCA4-33D1-4736-9B4D-D2118FC0A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69" y="547194"/>
            <a:ext cx="4752022" cy="5311820"/>
          </a:xfrm>
        </p:spPr>
        <p:txBody>
          <a:bodyPr>
            <a:noAutofit/>
          </a:bodyPr>
          <a:lstStyle/>
          <a:p>
            <a:r>
              <a:rPr lang="cs-CZ" sz="6900" b="1" dirty="0">
                <a:latin typeface="Chiller" panose="04020404031007020602" pitchFamily="82" charset="0"/>
              </a:rPr>
              <a:t>PRÁCE</a:t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> </a:t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>S RUČNÍM</a:t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/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> NÁŘADÍM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C6F47EE3-E075-45B2-8302-C68D957E509D}"/>
              </a:ext>
            </a:extLst>
          </p:cNvPr>
          <p:cNvSpPr txBox="1">
            <a:spLocks/>
          </p:cNvSpPr>
          <p:nvPr/>
        </p:nvSpPr>
        <p:spPr>
          <a:xfrm>
            <a:off x="6269844" y="2512137"/>
            <a:ext cx="5307579" cy="3346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900" b="1" dirty="0">
                <a:latin typeface="Chiller" panose="04020404031007020602" pitchFamily="82" charset="0"/>
              </a:rPr>
              <a:t>PRÁCE</a:t>
            </a:r>
          </a:p>
          <a:p>
            <a:r>
              <a:rPr lang="cs-CZ" sz="6900" b="1" dirty="0">
                <a:latin typeface="Chiller" panose="04020404031007020602" pitchFamily="82" charset="0"/>
              </a:rPr>
              <a:t/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>S ELEKTRICKÝM</a:t>
            </a:r>
          </a:p>
          <a:p>
            <a:r>
              <a:rPr lang="cs-CZ" sz="6900" b="1" dirty="0">
                <a:latin typeface="Chiller" panose="04020404031007020602" pitchFamily="82" charset="0"/>
              </a:rPr>
              <a:t/>
            </a:r>
            <a:br>
              <a:rPr lang="cs-CZ" sz="6900" b="1" dirty="0">
                <a:latin typeface="Chiller" panose="04020404031007020602" pitchFamily="82" charset="0"/>
              </a:rPr>
            </a:br>
            <a:r>
              <a:rPr lang="cs-CZ" sz="6900" b="1" dirty="0">
                <a:latin typeface="Chiller" panose="04020404031007020602" pitchFamily="82" charset="0"/>
              </a:rPr>
              <a:t> NÁŘADÍM</a:t>
            </a:r>
          </a:p>
        </p:txBody>
      </p:sp>
    </p:spTree>
    <p:extLst>
      <p:ext uri="{BB962C8B-B14F-4D97-AF65-F5344CB8AC3E}">
        <p14:creationId xmlns:p14="http://schemas.microsoft.com/office/powerpoint/2010/main" val="217201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B91653D-CD93-4869-8454-FC9D671B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028" y="1841096"/>
            <a:ext cx="9376012" cy="2689958"/>
          </a:xfrm>
        </p:spPr>
        <p:txBody>
          <a:bodyPr>
            <a:noAutofit/>
          </a:bodyPr>
          <a:lstStyle/>
          <a:p>
            <a:r>
              <a:rPr lang="cs-CZ" sz="16900" b="1" dirty="0">
                <a:latin typeface="Chiller" panose="04020404031007020602" pitchFamily="82" charset="0"/>
              </a:rPr>
              <a:t>PROJEKTY</a:t>
            </a:r>
          </a:p>
        </p:txBody>
      </p:sp>
    </p:spTree>
    <p:extLst>
      <p:ext uri="{BB962C8B-B14F-4D97-AF65-F5344CB8AC3E}">
        <p14:creationId xmlns:p14="http://schemas.microsoft.com/office/powerpoint/2010/main" val="17456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4C1014-C989-4C27-BE3F-4EBB1D6E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24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</Words>
  <Application>Microsoft Office PowerPoint</Application>
  <PresentationFormat>Širokoúhlá obrazovka</PresentationFormat>
  <Paragraphs>12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Chiller</vt:lpstr>
      <vt:lpstr>Motiv Office</vt:lpstr>
      <vt:lpstr>TECHNICKÉ   DÍLNY</vt:lpstr>
      <vt:lpstr>Prezentace aplikace PowerPoint</vt:lpstr>
      <vt:lpstr>Prezentace aplikace PowerPoint</vt:lpstr>
      <vt:lpstr>NAŠE        DÍLNA</vt:lpstr>
      <vt:lpstr>Prezentace aplikace PowerPoint</vt:lpstr>
      <vt:lpstr>Prezentace aplikace PowerPoint</vt:lpstr>
      <vt:lpstr>PRÁCE   S RUČNÍM   NÁŘADÍM</vt:lpstr>
      <vt:lpstr>PROJEKTY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SAMOSTATNÝ              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JÍROVEC</dc:creator>
  <cp:lastModifiedBy>Zálešáková Marie</cp:lastModifiedBy>
  <cp:revision>36</cp:revision>
  <dcterms:created xsi:type="dcterms:W3CDTF">2019-02-10T19:49:05Z</dcterms:created>
  <dcterms:modified xsi:type="dcterms:W3CDTF">2019-02-13T10:44:42Z</dcterms:modified>
</cp:coreProperties>
</file>