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76" r:id="rId4"/>
    <p:sldMasterId id="2147483677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y="5143500" cx="9144000"/>
  <p:notesSz cx="6858000" cy="9144000"/>
  <p:embeddedFontLst>
    <p:embeddedFont>
      <p:font typeface="Play"/>
      <p:regular r:id="rId14"/>
      <p:bold r:id="rId15"/>
    </p:embeddedFont>
    <p:embeddedFont>
      <p:font typeface="Open Sans Light"/>
      <p:regular r:id="rId16"/>
      <p:bold r:id="rId17"/>
      <p:italic r:id="rId18"/>
      <p:boldItalic r:id="rId19"/>
    </p:embeddedFont>
    <p:embeddedFont>
      <p:font typeface="Open Sans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penSans-regular.fntdata"/><Relationship Id="rId11" Type="http://schemas.openxmlformats.org/officeDocument/2006/relationships/slide" Target="slides/slide5.xml"/><Relationship Id="rId22" Type="http://schemas.openxmlformats.org/officeDocument/2006/relationships/font" Target="fonts/OpenSans-italic.fntdata"/><Relationship Id="rId10" Type="http://schemas.openxmlformats.org/officeDocument/2006/relationships/slide" Target="slides/slide4.xml"/><Relationship Id="rId21" Type="http://schemas.openxmlformats.org/officeDocument/2006/relationships/font" Target="fonts/OpenSans-bold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23" Type="http://schemas.openxmlformats.org/officeDocument/2006/relationships/font" Target="fonts/OpenSans-boldItalic.fntdata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schemas.openxmlformats.org/officeDocument/2006/relationships/font" Target="fonts/Play-bold.fntdata"/><Relationship Id="rId14" Type="http://schemas.openxmlformats.org/officeDocument/2006/relationships/font" Target="fonts/Play-regular.fntdata"/><Relationship Id="rId17" Type="http://schemas.openxmlformats.org/officeDocument/2006/relationships/font" Target="fonts/OpenSansLight-bold.fntdata"/><Relationship Id="rId16" Type="http://schemas.openxmlformats.org/officeDocument/2006/relationships/font" Target="fonts/OpenSansLight-regular.fntdata"/><Relationship Id="rId5" Type="http://schemas.openxmlformats.org/officeDocument/2006/relationships/slideMaster" Target="slideMasters/slideMaster2.xml"/><Relationship Id="rId19" Type="http://schemas.openxmlformats.org/officeDocument/2006/relationships/font" Target="fonts/OpenSansLight-boldItalic.fntdata"/><Relationship Id="rId6" Type="http://schemas.openxmlformats.org/officeDocument/2006/relationships/notesMaster" Target="notesMasters/notesMaster1.xml"/><Relationship Id="rId18" Type="http://schemas.openxmlformats.org/officeDocument/2006/relationships/font" Target="fonts/OpenSansLight-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2e1f83d5b14_1_1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" name="Google Shape;191;g2e1f83d5b14_1_13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g2e1f83d5b14_1_13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2e1f83d5b14_1_15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0" name="Google Shape;210;g2e1f83d5b14_1_15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g2e1f83d5b14_1_15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2e1f83d5b14_1_17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7" name="Google Shape;227;g2e1f83d5b14_1_17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g2e1f83d5b14_1_17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2e1f83d5b14_1_18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7" name="Google Shape;237;g2e1f83d5b14_1_18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g2e1f83d5b14_1_18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2e1f83d5b14_1_19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" name="Google Shape;248;g2e1f83d5b14_1_19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9" name="Google Shape;249;g2e1f83d5b14_1_19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g2e1f83d5b14_1_20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8" name="Google Shape;258;g2e1f83d5b14_1_20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g2e1f83d5b14_1_20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2e1f83d5b14_1_2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9" name="Google Shape;279;g2e1f83d5b14_1_2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g2e1f83d5b14_1_22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only">
  <p:cSld name="1_Title only">
    <p:bg>
      <p:bgPr>
        <a:solidFill>
          <a:srgbClr val="F2E5CF"/>
        </a:solidFill>
      </p:bgPr>
    </p:bg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" name="Google Shape;64;p14"/>
          <p:cNvCxnSpPr/>
          <p:nvPr/>
        </p:nvCxnSpPr>
        <p:spPr>
          <a:xfrm flipH="1">
            <a:off x="0" y="0"/>
            <a:ext cx="2339789" cy="514350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5" name="Google Shape;65;p14"/>
          <p:cNvCxnSpPr/>
          <p:nvPr/>
        </p:nvCxnSpPr>
        <p:spPr>
          <a:xfrm flipH="1">
            <a:off x="0" y="0"/>
            <a:ext cx="677826" cy="4907756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66" name="Google Shape;66;p14"/>
          <p:cNvSpPr txBox="1"/>
          <p:nvPr>
            <p:ph type="ctrTitle"/>
          </p:nvPr>
        </p:nvSpPr>
        <p:spPr>
          <a:xfrm>
            <a:off x="643101" y="364603"/>
            <a:ext cx="4070688" cy="2699795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300"/>
              <a:buFont typeface="Play"/>
              <a:buNone/>
              <a:defRPr sz="3300" cap="none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Google Shape;67;p14"/>
          <p:cNvSpPr/>
          <p:nvPr>
            <p:ph idx="2" type="pic"/>
          </p:nvPr>
        </p:nvSpPr>
        <p:spPr>
          <a:xfrm>
            <a:off x="4218580" y="-5035"/>
            <a:ext cx="4934101" cy="5170932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 1">
  <p:cSld name="Two Content 1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9" name="Google Shape;69;p15"/>
          <p:cNvCxnSpPr/>
          <p:nvPr/>
        </p:nvCxnSpPr>
        <p:spPr>
          <a:xfrm flipH="1">
            <a:off x="0" y="0"/>
            <a:ext cx="2339789" cy="514350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70" name="Google Shape;70;p15"/>
          <p:cNvCxnSpPr/>
          <p:nvPr/>
        </p:nvCxnSpPr>
        <p:spPr>
          <a:xfrm flipH="1">
            <a:off x="0" y="0"/>
            <a:ext cx="677826" cy="4907756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71" name="Google Shape;71;p15"/>
          <p:cNvCxnSpPr/>
          <p:nvPr/>
        </p:nvCxnSpPr>
        <p:spPr>
          <a:xfrm rot="10800000">
            <a:off x="-32147" y="4343400"/>
            <a:ext cx="4714876" cy="800101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72" name="Google Shape;72;p15"/>
          <p:cNvCxnSpPr/>
          <p:nvPr/>
        </p:nvCxnSpPr>
        <p:spPr>
          <a:xfrm flipH="1">
            <a:off x="6347223" y="4386263"/>
            <a:ext cx="2796777" cy="757238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73" name="Google Shape;73;p15"/>
          <p:cNvCxnSpPr/>
          <p:nvPr/>
        </p:nvCxnSpPr>
        <p:spPr>
          <a:xfrm flipH="1">
            <a:off x="8657369" y="1235869"/>
            <a:ext cx="486632" cy="3907631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74" name="Google Shape;74;p15"/>
          <p:cNvCxnSpPr/>
          <p:nvPr/>
        </p:nvCxnSpPr>
        <p:spPr>
          <a:xfrm rot="10800000">
            <a:off x="8086166" y="0"/>
            <a:ext cx="1057835" cy="3193755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75" name="Google Shape;75;p15"/>
          <p:cNvCxnSpPr/>
          <p:nvPr/>
        </p:nvCxnSpPr>
        <p:spPr>
          <a:xfrm rot="10800000">
            <a:off x="4897041" y="-3572"/>
            <a:ext cx="4246959" cy="698981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76" name="Google Shape;76;p15"/>
          <p:cNvSpPr txBox="1"/>
          <p:nvPr>
            <p:ph type="title"/>
          </p:nvPr>
        </p:nvSpPr>
        <p:spPr>
          <a:xfrm>
            <a:off x="857250" y="400051"/>
            <a:ext cx="7429500" cy="1036617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Play"/>
              <a:buNone/>
              <a:defRPr sz="27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7" name="Google Shape;77;p15"/>
          <p:cNvSpPr txBox="1"/>
          <p:nvPr>
            <p:ph idx="1" type="body"/>
          </p:nvPr>
        </p:nvSpPr>
        <p:spPr>
          <a:xfrm>
            <a:off x="626221" y="1524497"/>
            <a:ext cx="3347254" cy="3050619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  <a:defRPr sz="1400"/>
            </a:lvl1pPr>
            <a:lvl2pPr indent="-298450" lvl="1" marL="9144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2pPr>
            <a:lvl3pPr indent="-298450" lvl="2" marL="1371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3pPr>
            <a:lvl4pPr indent="-298450" lvl="3" marL="18288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4pPr>
            <a:lvl5pPr indent="-298450" lvl="4" marL="22860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8" name="Google Shape;78;p15"/>
          <p:cNvSpPr txBox="1"/>
          <p:nvPr>
            <p:ph idx="2" type="body"/>
          </p:nvPr>
        </p:nvSpPr>
        <p:spPr>
          <a:xfrm>
            <a:off x="4606290" y="1524497"/>
            <a:ext cx="3909060" cy="3050619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  <a:defRPr sz="1400"/>
            </a:lvl1pPr>
            <a:lvl2pPr indent="-298450" lvl="1" marL="9144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2pPr>
            <a:lvl3pPr indent="-298450" lvl="2" marL="1371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3pPr>
            <a:lvl4pPr indent="-298450" lvl="3" marL="18288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4pPr>
            <a:lvl5pPr indent="-298450" lvl="4" marL="22860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9" name="Google Shape;79;p15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0" name="Google Shape;80;p15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1" name="Google Shape;81;p15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 2">
  <p:cSld name="Two Content 2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" name="Google Shape;83;p16"/>
          <p:cNvCxnSpPr/>
          <p:nvPr/>
        </p:nvCxnSpPr>
        <p:spPr>
          <a:xfrm flipH="1">
            <a:off x="0" y="0"/>
            <a:ext cx="2339789" cy="514350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84" name="Google Shape;84;p16"/>
          <p:cNvCxnSpPr/>
          <p:nvPr/>
        </p:nvCxnSpPr>
        <p:spPr>
          <a:xfrm flipH="1">
            <a:off x="0" y="0"/>
            <a:ext cx="677826" cy="4907756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85" name="Google Shape;85;p16"/>
          <p:cNvCxnSpPr/>
          <p:nvPr/>
        </p:nvCxnSpPr>
        <p:spPr>
          <a:xfrm rot="10800000">
            <a:off x="-32147" y="4343400"/>
            <a:ext cx="4714876" cy="800101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86" name="Google Shape;86;p16"/>
          <p:cNvCxnSpPr/>
          <p:nvPr/>
        </p:nvCxnSpPr>
        <p:spPr>
          <a:xfrm flipH="1">
            <a:off x="6347223" y="4386263"/>
            <a:ext cx="2796777" cy="757238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87" name="Google Shape;87;p16"/>
          <p:cNvCxnSpPr/>
          <p:nvPr/>
        </p:nvCxnSpPr>
        <p:spPr>
          <a:xfrm flipH="1">
            <a:off x="8657369" y="1235869"/>
            <a:ext cx="486632" cy="3907631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88" name="Google Shape;88;p16"/>
          <p:cNvCxnSpPr/>
          <p:nvPr/>
        </p:nvCxnSpPr>
        <p:spPr>
          <a:xfrm rot="10800000">
            <a:off x="8086166" y="0"/>
            <a:ext cx="1057835" cy="3193755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89" name="Google Shape;89;p16"/>
          <p:cNvCxnSpPr/>
          <p:nvPr/>
        </p:nvCxnSpPr>
        <p:spPr>
          <a:xfrm rot="10800000">
            <a:off x="4897041" y="-3572"/>
            <a:ext cx="4246959" cy="698981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90" name="Google Shape;90;p16"/>
          <p:cNvSpPr txBox="1"/>
          <p:nvPr>
            <p:ph type="title"/>
          </p:nvPr>
        </p:nvSpPr>
        <p:spPr>
          <a:xfrm>
            <a:off x="857250" y="400051"/>
            <a:ext cx="7429500" cy="1036617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Play"/>
              <a:buNone/>
              <a:defRPr sz="27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1" name="Google Shape;91;p16"/>
          <p:cNvSpPr txBox="1"/>
          <p:nvPr>
            <p:ph idx="1" type="body"/>
          </p:nvPr>
        </p:nvSpPr>
        <p:spPr>
          <a:xfrm>
            <a:off x="628649" y="1559222"/>
            <a:ext cx="2576721" cy="3050619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9845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Play"/>
              <a:buAutoNum type="arabicPeriod"/>
              <a:defRPr sz="1400"/>
            </a:lvl1pPr>
            <a:lvl2pPr indent="-298450" lvl="1" marL="9144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Play"/>
              <a:buAutoNum type="alphaLcPeriod"/>
              <a:defRPr sz="1400"/>
            </a:lvl2pPr>
            <a:lvl3pPr indent="-298450" lvl="2" marL="1371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Play"/>
              <a:buAutoNum type="arabicParenR"/>
              <a:defRPr sz="1400"/>
            </a:lvl3pPr>
            <a:lvl4pPr indent="-298450" lvl="3" marL="18288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Play"/>
              <a:buAutoNum type="alphaLcParenR"/>
              <a:defRPr sz="1400"/>
            </a:lvl4pPr>
            <a:lvl5pPr indent="-298450" lvl="4" marL="22860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Play"/>
              <a:buAutoNum type="romanLcPeriod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92" name="Google Shape;92;p16"/>
          <p:cNvSpPr txBox="1"/>
          <p:nvPr>
            <p:ph idx="2" type="body"/>
          </p:nvPr>
        </p:nvSpPr>
        <p:spPr>
          <a:xfrm>
            <a:off x="3724154" y="1565486"/>
            <a:ext cx="4505446" cy="3050619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  <a:defRPr sz="1400"/>
            </a:lvl1pPr>
            <a:lvl2pPr indent="-298450" lvl="1" marL="9144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2pPr>
            <a:lvl3pPr indent="-298450" lvl="2" marL="1371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3pPr>
            <a:lvl4pPr indent="-298450" lvl="3" marL="18288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4pPr>
            <a:lvl5pPr indent="-298450" lvl="4" marL="22860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93" name="Google Shape;93;p16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4" name="Google Shape;94;p16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5" name="Google Shape;95;p16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1">
  <p:cSld name="Content 1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Google Shape;97;p17"/>
          <p:cNvCxnSpPr/>
          <p:nvPr/>
        </p:nvCxnSpPr>
        <p:spPr>
          <a:xfrm rot="10800000">
            <a:off x="-32147" y="4343400"/>
            <a:ext cx="4714876" cy="800101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98" name="Google Shape;98;p17"/>
          <p:cNvCxnSpPr/>
          <p:nvPr/>
        </p:nvCxnSpPr>
        <p:spPr>
          <a:xfrm flipH="1">
            <a:off x="8183865" y="0"/>
            <a:ext cx="685183" cy="5143500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99" name="Google Shape;99;p17"/>
          <p:cNvSpPr txBox="1"/>
          <p:nvPr>
            <p:ph type="title"/>
          </p:nvPr>
        </p:nvSpPr>
        <p:spPr>
          <a:xfrm>
            <a:off x="2977588" y="138896"/>
            <a:ext cx="5198128" cy="112912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Play"/>
              <a:buNone/>
              <a:defRPr sz="27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0" name="Google Shape;100;p17"/>
          <p:cNvSpPr/>
          <p:nvPr>
            <p:ph idx="2" type="pic"/>
          </p:nvPr>
        </p:nvSpPr>
        <p:spPr>
          <a:xfrm>
            <a:off x="-14091" y="-17145"/>
            <a:ext cx="2468880" cy="5177790"/>
          </a:xfrm>
          <a:prstGeom prst="rect">
            <a:avLst/>
          </a:prstGeom>
          <a:noFill/>
          <a:ln>
            <a:noFill/>
          </a:ln>
        </p:spPr>
      </p:sp>
      <p:sp>
        <p:nvSpPr>
          <p:cNvPr id="101" name="Google Shape;101;p17"/>
          <p:cNvSpPr txBox="1"/>
          <p:nvPr>
            <p:ph idx="1" type="body"/>
          </p:nvPr>
        </p:nvSpPr>
        <p:spPr>
          <a:xfrm>
            <a:off x="2977587" y="1516796"/>
            <a:ext cx="5206277" cy="322326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9845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Char char="•"/>
              <a:defRPr sz="1400"/>
            </a:lvl1pPr>
            <a:lvl2pPr indent="-298450" lvl="1" marL="9144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2pPr>
            <a:lvl3pPr indent="-298450" lvl="2" marL="13716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3pPr>
            <a:lvl4pPr indent="-298450" lvl="3" marL="18288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4pPr>
            <a:lvl5pPr indent="-298450" lvl="4" marL="228600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 sz="1400"/>
            </a:lvl5pPr>
            <a:lvl6pPr indent="-317500" lvl="5" marL="27432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+ picture ">
  <p:cSld name="Content + picture "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3" name="Google Shape;103;p18"/>
          <p:cNvCxnSpPr/>
          <p:nvPr/>
        </p:nvCxnSpPr>
        <p:spPr>
          <a:xfrm flipH="1">
            <a:off x="0" y="0"/>
            <a:ext cx="2339789" cy="514350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04" name="Google Shape;104;p18"/>
          <p:cNvCxnSpPr/>
          <p:nvPr/>
        </p:nvCxnSpPr>
        <p:spPr>
          <a:xfrm flipH="1">
            <a:off x="0" y="0"/>
            <a:ext cx="677826" cy="4907756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05" name="Google Shape;105;p18"/>
          <p:cNvCxnSpPr/>
          <p:nvPr/>
        </p:nvCxnSpPr>
        <p:spPr>
          <a:xfrm rot="10800000">
            <a:off x="-32147" y="4343400"/>
            <a:ext cx="4714876" cy="800101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06" name="Google Shape;106;p18"/>
          <p:cNvSpPr txBox="1"/>
          <p:nvPr>
            <p:ph type="title"/>
          </p:nvPr>
        </p:nvSpPr>
        <p:spPr>
          <a:xfrm>
            <a:off x="628649" y="273844"/>
            <a:ext cx="4984474" cy="994172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Play"/>
              <a:buNone/>
              <a:defRPr sz="27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7" name="Google Shape;107;p18"/>
          <p:cNvSpPr txBox="1"/>
          <p:nvPr>
            <p:ph idx="1" type="body"/>
          </p:nvPr>
        </p:nvSpPr>
        <p:spPr>
          <a:xfrm>
            <a:off x="628651" y="1541860"/>
            <a:ext cx="4335946" cy="3050619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  <a:defRPr sz="1400"/>
            </a:lvl1pPr>
            <a:lvl2pPr indent="-292100" lvl="1" marL="9144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000"/>
              <a:buChar char="•"/>
              <a:defRPr sz="1200"/>
            </a:lvl2pPr>
            <a:lvl3pPr indent="-279400" lvl="2" marL="1371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800"/>
              <a:buChar char="•"/>
              <a:defRPr sz="1100"/>
            </a:lvl3pPr>
            <a:lvl4pPr indent="-273050" lvl="3" marL="18288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700"/>
              <a:buChar char="•"/>
              <a:defRPr sz="900"/>
            </a:lvl4pPr>
            <a:lvl5pPr indent="-273050" lvl="4" marL="22860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700"/>
              <a:buChar char="•"/>
              <a:defRPr sz="900"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08" name="Google Shape;108;p18"/>
          <p:cNvSpPr/>
          <p:nvPr>
            <p:ph idx="2" type="pic"/>
          </p:nvPr>
        </p:nvSpPr>
        <p:spPr>
          <a:xfrm>
            <a:off x="5675243" y="-17145"/>
            <a:ext cx="3468756" cy="5177790"/>
          </a:xfrm>
          <a:prstGeom prst="rect">
            <a:avLst/>
          </a:prstGeom>
          <a:noFill/>
          <a:ln>
            <a:noFill/>
          </a:ln>
        </p:spPr>
      </p:sp>
      <p:sp>
        <p:nvSpPr>
          <p:cNvPr id="109" name="Google Shape;109;p18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0" name="Google Shape;110;p18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1" name="Google Shape;111;p18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3">
  <p:cSld name="Content 3">
    <p:bg>
      <p:bgPr>
        <a:solidFill>
          <a:srgbClr val="F2E5CF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3" name="Google Shape;113;p19"/>
          <p:cNvCxnSpPr/>
          <p:nvPr/>
        </p:nvCxnSpPr>
        <p:spPr>
          <a:xfrm flipH="1">
            <a:off x="6347223" y="4386263"/>
            <a:ext cx="2796777" cy="757238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14" name="Google Shape;114;p19"/>
          <p:cNvCxnSpPr/>
          <p:nvPr/>
        </p:nvCxnSpPr>
        <p:spPr>
          <a:xfrm flipH="1">
            <a:off x="8657369" y="1235869"/>
            <a:ext cx="486632" cy="3907631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15" name="Google Shape;115;p19"/>
          <p:cNvCxnSpPr/>
          <p:nvPr/>
        </p:nvCxnSpPr>
        <p:spPr>
          <a:xfrm rot="10800000">
            <a:off x="8086166" y="0"/>
            <a:ext cx="1057835" cy="3193755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16" name="Google Shape;116;p19"/>
          <p:cNvCxnSpPr/>
          <p:nvPr/>
        </p:nvCxnSpPr>
        <p:spPr>
          <a:xfrm rot="10800000">
            <a:off x="4897041" y="-3572"/>
            <a:ext cx="4246959" cy="698981"/>
          </a:xfrm>
          <a:prstGeom prst="straightConnector1">
            <a:avLst/>
          </a:prstGeom>
          <a:noFill/>
          <a:ln cap="flat" cmpd="sng" w="12700">
            <a:solidFill>
              <a:schemeClr val="accent3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17" name="Google Shape;117;p19"/>
          <p:cNvSpPr/>
          <p:nvPr>
            <p:ph idx="2" type="pic"/>
          </p:nvPr>
        </p:nvSpPr>
        <p:spPr>
          <a:xfrm>
            <a:off x="2858" y="0"/>
            <a:ext cx="5862746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</p:sp>
      <p:sp>
        <p:nvSpPr>
          <p:cNvPr id="118" name="Google Shape;118;p19"/>
          <p:cNvSpPr txBox="1"/>
          <p:nvPr>
            <p:ph type="title"/>
          </p:nvPr>
        </p:nvSpPr>
        <p:spPr>
          <a:xfrm>
            <a:off x="4560744" y="548671"/>
            <a:ext cx="3677132" cy="264508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9" name="Google Shape;119;p19"/>
          <p:cNvSpPr txBox="1"/>
          <p:nvPr>
            <p:ph idx="1" type="body"/>
          </p:nvPr>
        </p:nvSpPr>
        <p:spPr>
          <a:xfrm>
            <a:off x="4560744" y="3279913"/>
            <a:ext cx="3677132" cy="1314916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400">
                <a:solidFill>
                  <a:schemeClr val="dk1"/>
                </a:solidFill>
              </a:defRPr>
            </a:lvl1pPr>
            <a:lvl2pPr indent="-292100" lvl="1" marL="9144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200">
                <a:solidFill>
                  <a:schemeClr val="dk1"/>
                </a:solidFill>
              </a:defRPr>
            </a:lvl2pPr>
            <a:lvl3pPr indent="-279400" lvl="2" marL="1371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1100">
                <a:solidFill>
                  <a:schemeClr val="dk1"/>
                </a:solidFill>
              </a:defRPr>
            </a:lvl3pPr>
            <a:lvl4pPr indent="-273050" lvl="3" marL="18288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700"/>
              <a:buChar char="•"/>
              <a:defRPr sz="900">
                <a:solidFill>
                  <a:schemeClr val="dk1"/>
                </a:solidFill>
              </a:defRPr>
            </a:lvl4pPr>
            <a:lvl5pPr indent="-273050" lvl="4" marL="22860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700"/>
              <a:buChar char="•"/>
              <a:defRPr sz="900">
                <a:solidFill>
                  <a:schemeClr val="dk1"/>
                </a:solidFill>
              </a:defRPr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Úvodní snímek" type="title">
  <p:cSld name="TITLE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0"/>
          <p:cNvSpPr txBox="1"/>
          <p:nvPr>
            <p:ph type="ctrTitle"/>
          </p:nvPr>
        </p:nvSpPr>
        <p:spPr>
          <a:xfrm>
            <a:off x="1143000" y="841772"/>
            <a:ext cx="6858000" cy="2268981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Play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2" name="Google Shape;122;p20"/>
          <p:cNvSpPr txBox="1"/>
          <p:nvPr>
            <p:ph idx="1" type="subTitle"/>
          </p:nvPr>
        </p:nvSpPr>
        <p:spPr>
          <a:xfrm>
            <a:off x="1143000" y="3290047"/>
            <a:ext cx="6858000" cy="851647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ctr">
              <a:lnSpc>
                <a:spcPct val="12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  <a:defRPr b="1" sz="1400" cap="none"/>
            </a:lvl1pPr>
            <a:lvl2pPr lvl="1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2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23" name="Google Shape;123;p20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4" name="Google Shape;124;p20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5" name="Google Shape;125;p20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dpis a obsah" type="obj">
  <p:cSld name="OBJECT"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1"/>
          <p:cNvSpPr txBox="1"/>
          <p:nvPr>
            <p:ph type="title"/>
          </p:nvPr>
        </p:nvSpPr>
        <p:spPr>
          <a:xfrm>
            <a:off x="857250" y="400051"/>
            <a:ext cx="7429500" cy="1036617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8" name="Google Shape;128;p21"/>
          <p:cNvSpPr txBox="1"/>
          <p:nvPr>
            <p:ph idx="1" type="body"/>
          </p:nvPr>
        </p:nvSpPr>
        <p:spPr>
          <a:xfrm>
            <a:off x="857250" y="1507165"/>
            <a:ext cx="7429500" cy="3018318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Char char="•"/>
              <a:defRPr/>
            </a:lvl1pPr>
            <a:lvl2pPr indent="-3048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200"/>
              <a:buChar char="•"/>
              <a:defRPr/>
            </a:lvl2pPr>
            <a:lvl3pPr indent="-2984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3pPr>
            <a:lvl4pPr indent="-2921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Char char="•"/>
              <a:defRPr/>
            </a:lvl4pPr>
            <a:lvl5pPr indent="-2921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29" name="Google Shape;129;p21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0" name="Google Shape;130;p21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1" name="Google Shape;131;p21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áhlaví oddílu" type="secHead">
  <p:cSld name="SECTION_HEADER"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2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4" name="Google Shape;134;p22"/>
          <p:cNvSpPr txBox="1"/>
          <p:nvPr>
            <p:ph idx="1" type="body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100"/>
              <a:buNone/>
              <a:defRPr sz="14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35" name="Google Shape;135;p22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6" name="Google Shape;136;p22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7" name="Google Shape;137;p22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va obsahy" type="twoObj">
  <p:cSld name="TWO_OBJECTS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3"/>
          <p:cNvSpPr txBox="1"/>
          <p:nvPr>
            <p:ph type="title"/>
          </p:nvPr>
        </p:nvSpPr>
        <p:spPr>
          <a:xfrm>
            <a:off x="857250" y="400051"/>
            <a:ext cx="7429500" cy="1036617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0" name="Google Shape;140;p23"/>
          <p:cNvSpPr txBox="1"/>
          <p:nvPr>
            <p:ph idx="1" type="body"/>
          </p:nvPr>
        </p:nvSpPr>
        <p:spPr>
          <a:xfrm>
            <a:off x="628650" y="1443370"/>
            <a:ext cx="3886200" cy="3189352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9845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1pPr>
            <a:lvl2pPr indent="-2984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2pPr>
            <a:lvl3pPr indent="-2984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3pPr>
            <a:lvl4pPr indent="-29845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4pPr>
            <a:lvl5pPr indent="-29845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41" name="Google Shape;141;p23"/>
          <p:cNvSpPr txBox="1"/>
          <p:nvPr>
            <p:ph idx="2" type="body"/>
          </p:nvPr>
        </p:nvSpPr>
        <p:spPr>
          <a:xfrm>
            <a:off x="4629150" y="1443370"/>
            <a:ext cx="3886200" cy="3189352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9845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1pPr>
            <a:lvl2pPr indent="-2984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2pPr>
            <a:lvl3pPr indent="-2984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3pPr>
            <a:lvl4pPr indent="-29845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4pPr>
            <a:lvl5pPr indent="-29845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42" name="Google Shape;142;p23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3" name="Google Shape;143;p23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4" name="Google Shape;144;p23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orovnání" type="twoTxTwoObj">
  <p:cSld name="TWO_OBJECTS_WITH_TEXT"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4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7" name="Google Shape;147;p24"/>
          <p:cNvSpPr txBox="1"/>
          <p:nvPr>
            <p:ph idx="1" type="body"/>
          </p:nvPr>
        </p:nvSpPr>
        <p:spPr>
          <a:xfrm>
            <a:off x="629841" y="1300744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200"/>
              <a:buNone/>
              <a:defRPr b="1" sz="1500" cap="none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200"/>
              <a:buNone/>
              <a:defRPr b="1" sz="15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  <a:defRPr b="1" sz="1400"/>
            </a:lvl3pPr>
            <a:lvl4pPr indent="-228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b="1" sz="1200"/>
            </a:lvl4pPr>
            <a:lvl5pPr indent="-228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148" name="Google Shape;148;p24"/>
          <p:cNvSpPr txBox="1"/>
          <p:nvPr>
            <p:ph idx="2" type="body"/>
          </p:nvPr>
        </p:nvSpPr>
        <p:spPr>
          <a:xfrm>
            <a:off x="629841" y="1918678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9845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1pPr>
            <a:lvl2pPr indent="-2984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2pPr>
            <a:lvl3pPr indent="-2984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3pPr>
            <a:lvl4pPr indent="-29845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4pPr>
            <a:lvl5pPr indent="-29845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49" name="Google Shape;149;p24"/>
          <p:cNvSpPr txBox="1"/>
          <p:nvPr>
            <p:ph idx="3" type="body"/>
          </p:nvPr>
        </p:nvSpPr>
        <p:spPr>
          <a:xfrm>
            <a:off x="4629150" y="1300744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200"/>
              <a:buNone/>
              <a:defRPr b="1" sz="1500" cap="none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200"/>
              <a:buNone/>
              <a:defRPr b="1" sz="15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  <a:defRPr b="1" sz="1400"/>
            </a:lvl3pPr>
            <a:lvl4pPr indent="-228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b="1" sz="1200"/>
            </a:lvl4pPr>
            <a:lvl5pPr indent="-228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150" name="Google Shape;150;p24"/>
          <p:cNvSpPr txBox="1"/>
          <p:nvPr>
            <p:ph idx="4" type="body"/>
          </p:nvPr>
        </p:nvSpPr>
        <p:spPr>
          <a:xfrm>
            <a:off x="4629150" y="1918678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9845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1pPr>
            <a:lvl2pPr indent="-2984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2pPr>
            <a:lvl3pPr indent="-2984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3pPr>
            <a:lvl4pPr indent="-29845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4pPr>
            <a:lvl5pPr indent="-29845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51" name="Google Shape;151;p24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2" name="Google Shape;152;p24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3" name="Google Shape;153;p24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Jenom nadpis" type="titleOnly">
  <p:cSld name="TITLE_ONLY"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5"/>
          <p:cNvSpPr txBox="1"/>
          <p:nvPr>
            <p:ph type="title"/>
          </p:nvPr>
        </p:nvSpPr>
        <p:spPr>
          <a:xfrm>
            <a:off x="857250" y="400051"/>
            <a:ext cx="7429500" cy="1036617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6" name="Google Shape;156;p25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7" name="Google Shape;157;p25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8" name="Google Shape;158;p25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ázdný" type="blank">
  <p:cSld name="BLANK"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6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1" name="Google Shape;161;p26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2" name="Google Shape;162;p26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sah s titulkem" type="objTx">
  <p:cSld name="OBJECT_WITH_CAPTION_TEXT"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5" name="Google Shape;165;p27"/>
          <p:cNvSpPr txBox="1"/>
          <p:nvPr>
            <p:ph idx="1" type="body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4925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900"/>
              <a:buChar char="•"/>
              <a:defRPr sz="2400"/>
            </a:lvl1pPr>
            <a:lvl2pPr indent="-3365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700"/>
              <a:buChar char="•"/>
              <a:defRPr sz="2100"/>
            </a:lvl2pPr>
            <a:lvl3pPr indent="-3175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400"/>
              <a:buChar char="•"/>
              <a:defRPr sz="1800"/>
            </a:lvl3pPr>
            <a:lvl4pPr indent="-3048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200"/>
              <a:buChar char="•"/>
              <a:defRPr sz="1500"/>
            </a:lvl4pPr>
            <a:lvl5pPr indent="-3048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2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166" name="Google Shape;166;p27"/>
          <p:cNvSpPr txBox="1"/>
          <p:nvPr>
            <p:ph idx="2" type="body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sz="12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800"/>
              <a:buNone/>
              <a:defRPr sz="11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700"/>
              <a:buNone/>
              <a:defRPr sz="900"/>
            </a:lvl3pPr>
            <a:lvl4pPr indent="-228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None/>
              <a:defRPr sz="800"/>
            </a:lvl4pPr>
            <a:lvl5pPr indent="-228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167" name="Google Shape;167;p27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8" name="Google Shape;168;p27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9" name="Google Shape;169;p27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rázek s titulkem" type="picTx">
  <p:cSld name="PICTURE_WITH_CAPTION_TEXT"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8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2" name="Google Shape;172;p28"/>
          <p:cNvSpPr/>
          <p:nvPr>
            <p:ph idx="2" type="pic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173" name="Google Shape;173;p28"/>
          <p:cNvSpPr txBox="1"/>
          <p:nvPr>
            <p:ph idx="1" type="body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000"/>
              <a:buNone/>
              <a:defRPr sz="12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800"/>
              <a:buNone/>
              <a:defRPr sz="11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700"/>
              <a:buNone/>
              <a:defRPr sz="900"/>
            </a:lvl3pPr>
            <a:lvl4pPr indent="-228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None/>
              <a:defRPr sz="800"/>
            </a:lvl4pPr>
            <a:lvl5pPr indent="-228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6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174" name="Google Shape;174;p28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5" name="Google Shape;175;p28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6" name="Google Shape;176;p28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dpis a svislý text" type="vertTx">
  <p:cSld name="VERTICAL_TEXT"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9"/>
          <p:cNvSpPr txBox="1"/>
          <p:nvPr>
            <p:ph type="title"/>
          </p:nvPr>
        </p:nvSpPr>
        <p:spPr>
          <a:xfrm>
            <a:off x="857250" y="400051"/>
            <a:ext cx="7429500" cy="1036617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9" name="Google Shape;179;p29"/>
          <p:cNvSpPr txBox="1"/>
          <p:nvPr>
            <p:ph idx="1" type="body"/>
          </p:nvPr>
        </p:nvSpPr>
        <p:spPr>
          <a:xfrm rot="5400000">
            <a:off x="3062841" y="-698426"/>
            <a:ext cx="3018318" cy="74295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9845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1pPr>
            <a:lvl2pPr indent="-2984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2pPr>
            <a:lvl3pPr indent="-2984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3pPr>
            <a:lvl4pPr indent="-29845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4pPr>
            <a:lvl5pPr indent="-29845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80" name="Google Shape;180;p29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81" name="Google Shape;181;p29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82" name="Google Shape;182;p29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vislý nadpis a text" type="vertTitleAndTx">
  <p:cSld name="VERTICAL_TITLE_AND_VERTICAL_TEXT"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30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85" name="Google Shape;185;p30"/>
          <p:cNvSpPr txBox="1"/>
          <p:nvPr>
            <p:ph idx="1" type="body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98450" lvl="0" marL="4572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1pPr>
            <a:lvl2pPr indent="-29845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2pPr>
            <a:lvl3pPr indent="-29845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3pPr>
            <a:lvl4pPr indent="-29845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4pPr>
            <a:lvl5pPr indent="-29845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86" name="Google Shape;186;p30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87" name="Google Shape;187;p30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88" name="Google Shape;188;p30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18" Type="http://schemas.openxmlformats.org/officeDocument/2006/relationships/theme" Target="../theme/theme2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Google Shape;51;p13"/>
          <p:cNvCxnSpPr/>
          <p:nvPr/>
        </p:nvCxnSpPr>
        <p:spPr>
          <a:xfrm flipH="1">
            <a:off x="0" y="0"/>
            <a:ext cx="2339789" cy="514350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52" name="Google Shape;52;p13"/>
          <p:cNvCxnSpPr/>
          <p:nvPr/>
        </p:nvCxnSpPr>
        <p:spPr>
          <a:xfrm flipH="1">
            <a:off x="0" y="0"/>
            <a:ext cx="677826" cy="4907756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53" name="Google Shape;53;p13"/>
          <p:cNvCxnSpPr/>
          <p:nvPr/>
        </p:nvCxnSpPr>
        <p:spPr>
          <a:xfrm rot="10800000">
            <a:off x="-32147" y="4343400"/>
            <a:ext cx="4714876" cy="800101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54" name="Google Shape;54;p13"/>
          <p:cNvCxnSpPr/>
          <p:nvPr/>
        </p:nvCxnSpPr>
        <p:spPr>
          <a:xfrm flipH="1">
            <a:off x="6347223" y="4386263"/>
            <a:ext cx="2796777" cy="757238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55" name="Google Shape;55;p13"/>
          <p:cNvCxnSpPr/>
          <p:nvPr/>
        </p:nvCxnSpPr>
        <p:spPr>
          <a:xfrm flipH="1">
            <a:off x="8657369" y="1235869"/>
            <a:ext cx="486632" cy="3907631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56" name="Google Shape;56;p13"/>
          <p:cNvCxnSpPr/>
          <p:nvPr/>
        </p:nvCxnSpPr>
        <p:spPr>
          <a:xfrm rot="10800000">
            <a:off x="8086166" y="0"/>
            <a:ext cx="1057835" cy="3193755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57" name="Google Shape;57;p13"/>
          <p:cNvCxnSpPr/>
          <p:nvPr/>
        </p:nvCxnSpPr>
        <p:spPr>
          <a:xfrm rot="10800000">
            <a:off x="4897041" y="-3572"/>
            <a:ext cx="4246959" cy="698981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8" name="Google Shape;58;p13"/>
          <p:cNvSpPr txBox="1"/>
          <p:nvPr>
            <p:ph type="title"/>
          </p:nvPr>
        </p:nvSpPr>
        <p:spPr>
          <a:xfrm>
            <a:off x="857250" y="400051"/>
            <a:ext cx="7429500" cy="1036617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300"/>
              <a:buFont typeface="Play"/>
              <a:buNone/>
              <a:defRPr b="0" i="1" sz="3300" u="none" cap="none" strike="noStrike">
                <a:solidFill>
                  <a:schemeClr val="dk2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59" name="Google Shape;59;p13"/>
          <p:cNvSpPr txBox="1"/>
          <p:nvPr>
            <p:ph idx="1" type="body"/>
          </p:nvPr>
        </p:nvSpPr>
        <p:spPr>
          <a:xfrm>
            <a:off x="857250" y="1507165"/>
            <a:ext cx="7429500" cy="3018318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8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1pPr>
            <a:lvl2pPr indent="-304800" lvl="1" marL="914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Arial"/>
              <a:buChar char="•"/>
              <a:defRPr b="0" i="0" sz="15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3pPr>
            <a:lvl4pPr indent="-2921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Arial"/>
              <a:buChar char="•"/>
              <a:defRPr b="0" i="0" sz="1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4pPr>
            <a:lvl5pPr indent="-2921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Arial"/>
              <a:buChar char="•"/>
              <a:defRPr b="0" i="0" sz="12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5502827" y="4799159"/>
            <a:ext cx="3145431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8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115822" y="4799159"/>
            <a:ext cx="3372986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1" i="0" sz="900" u="none" cap="none" strike="noStrike">
                <a:solidFill>
                  <a:schemeClr val="dk2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701858" y="4799159"/>
            <a:ext cx="353165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2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</p:sldLayoutIdLst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162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252">
          <p15:clr>
            <a:srgbClr val="F26B43"/>
          </p15:clr>
        </p15:guide>
        <p15:guide id="4" orient="horz" pos="2988">
          <p15:clr>
            <a:srgbClr val="F26B43"/>
          </p15:clr>
        </p15:guide>
        <p15:guide id="5" pos="252">
          <p15:clr>
            <a:srgbClr val="F26B43"/>
          </p15:clr>
        </p15:guide>
        <p15:guide id="6" pos="5508">
          <p15:clr>
            <a:srgbClr val="F26B43"/>
          </p15:clr>
        </p15:guide>
        <p15:guide id="7" pos="540">
          <p15:clr>
            <a:srgbClr val="F26B43"/>
          </p15:clr>
        </p15:guide>
        <p15:guide id="8" pos="52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jpg"/><Relationship Id="rId4" Type="http://schemas.openxmlformats.org/officeDocument/2006/relationships/image" Target="../media/image1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8.png"/><Relationship Id="rId5" Type="http://schemas.openxmlformats.org/officeDocument/2006/relationships/image" Target="../media/image4.png"/><Relationship Id="rId6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4" name="Google Shape;194;p31"/>
          <p:cNvCxnSpPr/>
          <p:nvPr/>
        </p:nvCxnSpPr>
        <p:spPr>
          <a:xfrm flipH="1">
            <a:off x="0" y="0"/>
            <a:ext cx="2339789" cy="514350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95" name="Google Shape;195;p31"/>
          <p:cNvCxnSpPr/>
          <p:nvPr/>
        </p:nvCxnSpPr>
        <p:spPr>
          <a:xfrm flipH="1">
            <a:off x="0" y="0"/>
            <a:ext cx="677826" cy="4907756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96" name="Google Shape;196;p31"/>
          <p:cNvCxnSpPr/>
          <p:nvPr/>
        </p:nvCxnSpPr>
        <p:spPr>
          <a:xfrm rot="10800000">
            <a:off x="-32147" y="4343400"/>
            <a:ext cx="4714876" cy="800101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97" name="Google Shape;197;p31"/>
          <p:cNvCxnSpPr/>
          <p:nvPr/>
        </p:nvCxnSpPr>
        <p:spPr>
          <a:xfrm flipH="1">
            <a:off x="6347223" y="4386263"/>
            <a:ext cx="2796777" cy="757238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98" name="Google Shape;198;p31"/>
          <p:cNvCxnSpPr/>
          <p:nvPr/>
        </p:nvCxnSpPr>
        <p:spPr>
          <a:xfrm flipH="1">
            <a:off x="8657369" y="1235869"/>
            <a:ext cx="486632" cy="3907631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99" name="Google Shape;199;p31"/>
          <p:cNvCxnSpPr/>
          <p:nvPr/>
        </p:nvCxnSpPr>
        <p:spPr>
          <a:xfrm rot="10800000">
            <a:off x="8086166" y="0"/>
            <a:ext cx="1057835" cy="3193755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00" name="Google Shape;200;p31"/>
          <p:cNvCxnSpPr/>
          <p:nvPr/>
        </p:nvCxnSpPr>
        <p:spPr>
          <a:xfrm rot="10800000">
            <a:off x="4897041" y="-3572"/>
            <a:ext cx="4246959" cy="698981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01" name="Google Shape;201;p3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02" name="Google Shape;202;p31"/>
          <p:cNvSpPr/>
          <p:nvPr/>
        </p:nvSpPr>
        <p:spPr>
          <a:xfrm rot="10800000">
            <a:off x="-1" y="-1"/>
            <a:ext cx="5970708" cy="5144819"/>
          </a:xfrm>
          <a:custGeom>
            <a:rect b="b" l="l" r="r" t="t"/>
            <a:pathLst>
              <a:path extrusionOk="0" h="6859759" w="5838204">
                <a:moveTo>
                  <a:pt x="2446171" y="0"/>
                </a:moveTo>
                <a:lnTo>
                  <a:pt x="5838204" y="1761"/>
                </a:lnTo>
                <a:lnTo>
                  <a:pt x="5838204" y="6859759"/>
                </a:lnTo>
                <a:lnTo>
                  <a:pt x="0" y="6858756"/>
                </a:lnTo>
                <a:lnTo>
                  <a:pt x="2446171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03" name="Google Shape;203;p31"/>
          <p:cNvSpPr txBox="1"/>
          <p:nvPr>
            <p:ph type="ctrTitle"/>
          </p:nvPr>
        </p:nvSpPr>
        <p:spPr>
          <a:xfrm>
            <a:off x="720263" y="406473"/>
            <a:ext cx="3576703" cy="28640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Play"/>
              <a:buNone/>
            </a:pPr>
            <a:r>
              <a:rPr lang="cs" sz="4100">
                <a:solidFill>
                  <a:schemeClr val="dk2"/>
                </a:solidFill>
              </a:rPr>
              <a:t>TESTUJ</a:t>
            </a:r>
            <a:br>
              <a:rPr lang="cs" sz="4100">
                <a:solidFill>
                  <a:schemeClr val="dk2"/>
                </a:solidFill>
              </a:rPr>
            </a:br>
            <a:r>
              <a:rPr lang="cs" sz="4100">
                <a:solidFill>
                  <a:schemeClr val="dk2"/>
                </a:solidFill>
              </a:rPr>
              <a:t>AKADEMIE</a:t>
            </a:r>
            <a:endParaRPr/>
          </a:p>
        </p:txBody>
      </p:sp>
      <p:cxnSp>
        <p:nvCxnSpPr>
          <p:cNvPr id="204" name="Google Shape;204;p31"/>
          <p:cNvCxnSpPr/>
          <p:nvPr/>
        </p:nvCxnSpPr>
        <p:spPr>
          <a:xfrm rot="10800000">
            <a:off x="4890890" y="7973"/>
            <a:ext cx="657055" cy="5143501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05" name="Google Shape;205;p31"/>
          <p:cNvCxnSpPr/>
          <p:nvPr/>
        </p:nvCxnSpPr>
        <p:spPr>
          <a:xfrm flipH="1" rot="10800000">
            <a:off x="6980971" y="480545"/>
            <a:ext cx="2163029" cy="4662956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06" name="Google Shape;206;p31"/>
          <p:cNvCxnSpPr/>
          <p:nvPr/>
        </p:nvCxnSpPr>
        <p:spPr>
          <a:xfrm>
            <a:off x="7075565" y="0"/>
            <a:ext cx="2068435" cy="1068902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descr="Obsah obrázku osoba, oblečení, zeď, interiér&#10;&#10;Popis byl vytvořen automaticky" id="207" name="Google Shape;207;p31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15057" r="15057" t="0"/>
          <a:stretch/>
        </p:blipFill>
        <p:spPr>
          <a:xfrm rot="-5400000">
            <a:off x="4489487" y="503720"/>
            <a:ext cx="4336976" cy="41424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3" name="Google Shape;213;p32"/>
          <p:cNvCxnSpPr/>
          <p:nvPr/>
        </p:nvCxnSpPr>
        <p:spPr>
          <a:xfrm flipH="1">
            <a:off x="0" y="0"/>
            <a:ext cx="2339789" cy="514350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14" name="Google Shape;214;p32"/>
          <p:cNvCxnSpPr/>
          <p:nvPr/>
        </p:nvCxnSpPr>
        <p:spPr>
          <a:xfrm flipH="1">
            <a:off x="0" y="0"/>
            <a:ext cx="677826" cy="4907756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15" name="Google Shape;215;p32"/>
          <p:cNvCxnSpPr/>
          <p:nvPr/>
        </p:nvCxnSpPr>
        <p:spPr>
          <a:xfrm rot="10800000">
            <a:off x="-32147" y="4343400"/>
            <a:ext cx="4714876" cy="800101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16" name="Google Shape;216;p32"/>
          <p:cNvCxnSpPr/>
          <p:nvPr/>
        </p:nvCxnSpPr>
        <p:spPr>
          <a:xfrm flipH="1">
            <a:off x="6347223" y="4386263"/>
            <a:ext cx="2796777" cy="757238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17" name="Google Shape;217;p32"/>
          <p:cNvCxnSpPr/>
          <p:nvPr/>
        </p:nvCxnSpPr>
        <p:spPr>
          <a:xfrm flipH="1">
            <a:off x="8657369" y="1235869"/>
            <a:ext cx="486632" cy="3907631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18" name="Google Shape;218;p32"/>
          <p:cNvCxnSpPr/>
          <p:nvPr/>
        </p:nvCxnSpPr>
        <p:spPr>
          <a:xfrm rot="10800000">
            <a:off x="8086166" y="0"/>
            <a:ext cx="1057835" cy="3193755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19" name="Google Shape;219;p32"/>
          <p:cNvCxnSpPr/>
          <p:nvPr/>
        </p:nvCxnSpPr>
        <p:spPr>
          <a:xfrm rot="10800000">
            <a:off x="4897041" y="-3572"/>
            <a:ext cx="4246959" cy="698981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20" name="Google Shape;220;p3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21" name="Google Shape;221;p32"/>
          <p:cNvSpPr txBox="1"/>
          <p:nvPr>
            <p:ph type="title"/>
          </p:nvPr>
        </p:nvSpPr>
        <p:spPr>
          <a:xfrm>
            <a:off x="3894969" y="199200"/>
            <a:ext cx="4679100" cy="103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300"/>
              <a:buFont typeface="Play"/>
              <a:buNone/>
            </a:pPr>
            <a:r>
              <a:rPr lang="cs" sz="3300"/>
              <a:t>CO NABÍZÍME?</a:t>
            </a:r>
            <a:endParaRPr/>
          </a:p>
        </p:txBody>
      </p:sp>
      <p:pic>
        <p:nvPicPr>
          <p:cNvPr descr="Obsah obrázku text, účtenka, rukopis, kancelářské potřeby&#10;&#10;Popis byl vytvořen automaticky" id="222" name="Google Shape;222;p32"/>
          <p:cNvPicPr preferRelativeResize="0"/>
          <p:nvPr/>
        </p:nvPicPr>
        <p:blipFill rotWithShape="1">
          <a:blip r:embed="rId3">
            <a:alphaModFix/>
          </a:blip>
          <a:srcRect b="-2" l="24073" r="21740" t="0"/>
          <a:stretch/>
        </p:blipFill>
        <p:spPr>
          <a:xfrm>
            <a:off x="15" y="-5583"/>
            <a:ext cx="3724820" cy="5155748"/>
          </a:xfrm>
          <a:custGeom>
            <a:rect b="b" l="l" r="r" t="t"/>
            <a:pathLst>
              <a:path extrusionOk="0" h="6874330" w="4966447">
                <a:moveTo>
                  <a:pt x="0" y="0"/>
                </a:moveTo>
                <a:lnTo>
                  <a:pt x="4966447" y="0"/>
                </a:lnTo>
                <a:lnTo>
                  <a:pt x="3355712" y="6874330"/>
                </a:lnTo>
                <a:lnTo>
                  <a:pt x="0" y="687433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223" name="Google Shape;223;p32"/>
          <p:cNvSpPr txBox="1"/>
          <p:nvPr>
            <p:ph idx="1" type="body"/>
          </p:nvPr>
        </p:nvSpPr>
        <p:spPr>
          <a:xfrm>
            <a:off x="3894975" y="1236000"/>
            <a:ext cx="4643700" cy="35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00"/>
              <a:buNone/>
            </a:pPr>
            <a:r>
              <a:rPr b="1" lang="cs" sz="1100">
                <a:latin typeface="Open Sans"/>
                <a:ea typeface="Open Sans"/>
                <a:cs typeface="Open Sans"/>
                <a:sym typeface="Open Sans"/>
              </a:rPr>
              <a:t>U vás na škole:</a:t>
            </a:r>
            <a:endParaRPr b="1" sz="1100"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00"/>
              <a:buNone/>
            </a:pPr>
            <a:r>
              <a:t/>
            </a:r>
            <a:endParaRPr b="1" sz="1100"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00"/>
              <a:buNone/>
            </a:pPr>
            <a:r>
              <a:rPr b="1" lang="cs" sz="1100"/>
              <a:t>Přípravné testy podle Cermatu:</a:t>
            </a:r>
            <a:r>
              <a:rPr lang="cs" sz="1100"/>
              <a:t> Testy jsou navrženy přesně podle oficiálních podmínek a formátu Cermatu, což zaručuje realistickou simulaci skutečných přijímacích zkoušek</a:t>
            </a:r>
            <a:br>
              <a:rPr lang="cs" sz="1100"/>
            </a:br>
            <a:br>
              <a:rPr lang="cs" sz="1100"/>
            </a:br>
            <a:r>
              <a:rPr b="1" lang="cs" sz="1100"/>
              <a:t>Detailní videorozbory: </a:t>
            </a:r>
            <a:r>
              <a:rPr lang="cs" sz="1100"/>
              <a:t>Každý test je doplněn podrobným videorozborem, který vysvětluje jednotlivé úlohy a nabízí strategické tipy pro úspěšné řešení úloh</a:t>
            </a:r>
            <a:br>
              <a:rPr lang="cs" sz="1100"/>
            </a:br>
            <a:br>
              <a:rPr lang="cs" sz="1100"/>
            </a:br>
            <a:r>
              <a:rPr b="1" lang="cs" sz="1100"/>
              <a:t>Osobní zpětná vazba: </a:t>
            </a:r>
            <a:r>
              <a:rPr lang="cs" sz="1100"/>
              <a:t>Každý student obdrží individuální zpětnou vazbu s doporučeními, na co se zaměřit</a:t>
            </a:r>
            <a:br>
              <a:rPr lang="cs" sz="1100"/>
            </a:br>
            <a:br>
              <a:rPr lang="cs" sz="1100"/>
            </a:br>
            <a:r>
              <a:rPr b="1" lang="cs" sz="1100"/>
              <a:t>Možnost konzultací: </a:t>
            </a:r>
            <a:r>
              <a:rPr lang="cs" sz="1100"/>
              <a:t>Studenti mohou kdykoliv kontaktovat členy našeho týmu s jakýmkoliv problémem nebo dotazem</a:t>
            </a:r>
            <a:br>
              <a:rPr lang="cs" sz="1100"/>
            </a:br>
            <a:br>
              <a:rPr lang="cs" sz="1100"/>
            </a:br>
            <a:r>
              <a:rPr b="1" lang="cs" sz="1100"/>
              <a:t>Občerstvení na termínech: </a:t>
            </a:r>
            <a:r>
              <a:rPr lang="cs" sz="1100"/>
              <a:t>Pro maximální soustředění žáků je na každém termínu zajištěno občerstvení, které obsahuje ovoce, sušenku a nápoj</a:t>
            </a:r>
            <a:br>
              <a:rPr lang="cs" sz="1100"/>
            </a:br>
            <a:br>
              <a:rPr lang="cs" sz="1100"/>
            </a:br>
            <a:r>
              <a:rPr b="1" lang="cs" sz="1100"/>
              <a:t>Shrnutí výsledků a statistiky: </a:t>
            </a:r>
            <a:r>
              <a:rPr lang="cs" sz="1100"/>
              <a:t>Po každém testu dostane student přehledný souhrn výsledků a kompletní statistiky, kde uvidí, jak si stojí oproti ostatním dětem</a:t>
            </a:r>
            <a:endParaRPr sz="1100"/>
          </a:p>
        </p:txBody>
      </p:sp>
      <p:cxnSp>
        <p:nvCxnSpPr>
          <p:cNvPr id="224" name="Google Shape;224;p32"/>
          <p:cNvCxnSpPr/>
          <p:nvPr/>
        </p:nvCxnSpPr>
        <p:spPr>
          <a:xfrm flipH="1">
            <a:off x="2720591" y="-14546"/>
            <a:ext cx="604612" cy="5158044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3"/>
          <p:cNvSpPr txBox="1"/>
          <p:nvPr>
            <p:ph type="title"/>
          </p:nvPr>
        </p:nvSpPr>
        <p:spPr>
          <a:xfrm>
            <a:off x="2929778" y="-194981"/>
            <a:ext cx="7429500" cy="1036617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Play"/>
              <a:buNone/>
            </a:pPr>
            <a:r>
              <a:rPr lang="cs"/>
              <a:t>VÝHODY</a:t>
            </a:r>
            <a:endParaRPr/>
          </a:p>
        </p:txBody>
      </p:sp>
      <p:sp>
        <p:nvSpPr>
          <p:cNvPr id="231" name="Google Shape;231;p33"/>
          <p:cNvSpPr txBox="1"/>
          <p:nvPr>
            <p:ph idx="1" type="body"/>
          </p:nvPr>
        </p:nvSpPr>
        <p:spPr>
          <a:xfrm>
            <a:off x="626221" y="1524497"/>
            <a:ext cx="3347254" cy="305061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</a:pPr>
            <a:r>
              <a:rPr b="1" lang="cs"/>
              <a:t>Výhody pro studenty:</a:t>
            </a:r>
            <a:endParaRPr b="1"/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</a:pPr>
            <a:r>
              <a:rPr lang="cs"/>
              <a:t>Motivace a růst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</a:pPr>
            <a:r>
              <a:rPr lang="cs"/>
              <a:t>Komunikační kanál pro dotazy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</a:pPr>
            <a:r>
              <a:rPr lang="cs"/>
              <a:t>Stres není nepřítel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</a:pPr>
            <a:r>
              <a:rPr lang="cs"/>
              <a:t>Testová strategie a práce s časem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</a:pPr>
            <a:r>
              <a:rPr lang="cs"/>
              <a:t>Osobní přístup od organizátorů</a:t>
            </a:r>
            <a:endParaRPr/>
          </a:p>
        </p:txBody>
      </p:sp>
      <p:sp>
        <p:nvSpPr>
          <p:cNvPr id="232" name="Google Shape;232;p33"/>
          <p:cNvSpPr txBox="1"/>
          <p:nvPr>
            <p:ph idx="2" type="body"/>
          </p:nvPr>
        </p:nvSpPr>
        <p:spPr>
          <a:xfrm>
            <a:off x="4606290" y="1524497"/>
            <a:ext cx="3909060" cy="305061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</a:pPr>
            <a:r>
              <a:rPr b="1" lang="cs"/>
              <a:t>Výhody pro rodiče: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</a:pPr>
            <a:r>
              <a:rPr lang="cs"/>
              <a:t>Máte jasnou představu o tom, co Vás čeká</a:t>
            </a:r>
            <a:br>
              <a:rPr lang="cs"/>
            </a:br>
            <a:br>
              <a:rPr lang="cs"/>
            </a:br>
            <a:r>
              <a:rPr lang="cs"/>
              <a:t>Kvalitní produkt za příznivou cenu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</a:pPr>
            <a:r>
              <a:rPr lang="cs"/>
              <a:t>Přehledné informace o výsledcích studenta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</a:pPr>
            <a:r>
              <a:rPr lang="cs"/>
              <a:t>Testy, které odpovídají ostrým testům od Cermatu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</a:pPr>
            <a:r>
              <a:rPr lang="cs"/>
              <a:t>Pomoc s výběrem na střední školy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2"/>
              </a:buClr>
              <a:buSzPts val="1100"/>
              <a:buNone/>
            </a:pPr>
            <a:r>
              <a:t/>
            </a:r>
            <a:endParaRPr/>
          </a:p>
        </p:txBody>
      </p:sp>
      <p:pic>
        <p:nvPicPr>
          <p:cNvPr descr="Obsah obrázku interiér, nábytek, podlaha, židle&#10;&#10;Popis byl vytvořen automaticky" id="233" name="Google Shape;233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60916" y="395265"/>
            <a:ext cx="2062163" cy="1374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6227" y="406563"/>
            <a:ext cx="2028800" cy="135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4"/>
          <p:cNvSpPr txBox="1"/>
          <p:nvPr>
            <p:ph type="title"/>
          </p:nvPr>
        </p:nvSpPr>
        <p:spPr>
          <a:xfrm>
            <a:off x="3409172" y="-360394"/>
            <a:ext cx="2243915" cy="1036617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Play"/>
              <a:buNone/>
            </a:pPr>
            <a:r>
              <a:rPr lang="cs"/>
              <a:t>GRAFY</a:t>
            </a:r>
            <a:endParaRPr/>
          </a:p>
        </p:txBody>
      </p:sp>
      <p:pic>
        <p:nvPicPr>
          <p:cNvPr id="241" name="Google Shape;241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4464" y="1559222"/>
            <a:ext cx="3421856" cy="2221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13106" y="1606419"/>
            <a:ext cx="3519031" cy="2100413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34"/>
          <p:cNvSpPr txBox="1"/>
          <p:nvPr/>
        </p:nvSpPr>
        <p:spPr>
          <a:xfrm>
            <a:off x="2686275" y="1132500"/>
            <a:ext cx="1326900" cy="6702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 sz="900">
                <a:solidFill>
                  <a:schemeClr val="dk1"/>
                </a:solidFill>
              </a:rPr>
              <a:t>P</a:t>
            </a:r>
            <a:r>
              <a:rPr b="0" i="0" lang="c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růměr: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c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 matematika 19 bodů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c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2) český jazyk 25 bodů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c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 celkem 44 bodů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34"/>
          <p:cNvSpPr txBox="1"/>
          <p:nvPr/>
        </p:nvSpPr>
        <p:spPr>
          <a:xfrm>
            <a:off x="6460500" y="1132500"/>
            <a:ext cx="1326900" cy="7155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 sz="900">
                <a:solidFill>
                  <a:schemeClr val="dk1"/>
                </a:solidFill>
              </a:rPr>
              <a:t>P</a:t>
            </a:r>
            <a:r>
              <a:rPr b="0" i="0" lang="c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růměr: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c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 matematika 32 bodů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c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2) český jazyk 29 bodů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c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 celkem 61 bodů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34"/>
          <p:cNvSpPr txBox="1"/>
          <p:nvPr/>
        </p:nvSpPr>
        <p:spPr>
          <a:xfrm>
            <a:off x="3558685" y="3538789"/>
            <a:ext cx="2901821" cy="71558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cs" sz="2100" u="none" cap="none" strike="noStrike">
                <a:solidFill>
                  <a:schemeClr val="dk1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50 dětí</a:t>
            </a:r>
            <a:endParaRPr sz="11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5"/>
          <p:cNvSpPr txBox="1"/>
          <p:nvPr>
            <p:ph type="title"/>
          </p:nvPr>
        </p:nvSpPr>
        <p:spPr>
          <a:xfrm>
            <a:off x="2837629" y="-402279"/>
            <a:ext cx="5198128" cy="112912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Play"/>
              <a:buNone/>
            </a:pPr>
            <a:r>
              <a:rPr lang="cs"/>
              <a:t>RECENZE</a:t>
            </a:r>
            <a:endParaRPr/>
          </a:p>
        </p:txBody>
      </p:sp>
      <p:pic>
        <p:nvPicPr>
          <p:cNvPr descr="Obsah obrázku text, Písmo, účtenka, bílé&#10;&#10;Popis byl vytvořen automaticky" id="252" name="Google Shape;252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0417" y="788877"/>
            <a:ext cx="6158952" cy="88067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Obsah obrázku text, Písmo, snímek obrazovky, účtenka&#10;&#10;Popis byl vytvořen automaticky" id="253" name="Google Shape;253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4521" y="2106386"/>
            <a:ext cx="6043215" cy="15646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082645" y="3411275"/>
            <a:ext cx="5845343" cy="63797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Obsah obrázku text, Písmo, snímek obrazovky, bílé&#10;&#10;Popis byl vytvořen automaticky" id="255" name="Google Shape;255;p3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910194" y="1376416"/>
            <a:ext cx="5197880" cy="8806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1" name="Google Shape;261;p36"/>
          <p:cNvCxnSpPr/>
          <p:nvPr/>
        </p:nvCxnSpPr>
        <p:spPr>
          <a:xfrm flipH="1">
            <a:off x="0" y="0"/>
            <a:ext cx="2339789" cy="514350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62" name="Google Shape;262;p36"/>
          <p:cNvCxnSpPr/>
          <p:nvPr/>
        </p:nvCxnSpPr>
        <p:spPr>
          <a:xfrm flipH="1">
            <a:off x="0" y="0"/>
            <a:ext cx="677826" cy="4907756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63" name="Google Shape;263;p36"/>
          <p:cNvCxnSpPr/>
          <p:nvPr/>
        </p:nvCxnSpPr>
        <p:spPr>
          <a:xfrm rot="10800000">
            <a:off x="-32147" y="4343400"/>
            <a:ext cx="4714876" cy="800101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64" name="Google Shape;264;p36"/>
          <p:cNvCxnSpPr/>
          <p:nvPr/>
        </p:nvCxnSpPr>
        <p:spPr>
          <a:xfrm flipH="1">
            <a:off x="6347223" y="4386263"/>
            <a:ext cx="2796777" cy="757238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65" name="Google Shape;265;p36"/>
          <p:cNvCxnSpPr/>
          <p:nvPr/>
        </p:nvCxnSpPr>
        <p:spPr>
          <a:xfrm flipH="1">
            <a:off x="8657369" y="1235869"/>
            <a:ext cx="486632" cy="3907631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66" name="Google Shape;266;p36"/>
          <p:cNvCxnSpPr/>
          <p:nvPr/>
        </p:nvCxnSpPr>
        <p:spPr>
          <a:xfrm rot="10800000">
            <a:off x="8086166" y="0"/>
            <a:ext cx="1057835" cy="3193755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67" name="Google Shape;267;p36"/>
          <p:cNvCxnSpPr/>
          <p:nvPr/>
        </p:nvCxnSpPr>
        <p:spPr>
          <a:xfrm rot="10800000">
            <a:off x="4897041" y="-3572"/>
            <a:ext cx="4246959" cy="698981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68" name="Google Shape;268;p3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69" name="Google Shape;269;p36"/>
          <p:cNvSpPr/>
          <p:nvPr/>
        </p:nvSpPr>
        <p:spPr>
          <a:xfrm>
            <a:off x="0" y="3636825"/>
            <a:ext cx="9144000" cy="1506675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cxnSp>
        <p:nvCxnSpPr>
          <p:cNvPr id="270" name="Google Shape;270;p36"/>
          <p:cNvCxnSpPr/>
          <p:nvPr/>
        </p:nvCxnSpPr>
        <p:spPr>
          <a:xfrm>
            <a:off x="495742" y="3636825"/>
            <a:ext cx="1775119" cy="1506675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71" name="Google Shape;271;p36"/>
          <p:cNvCxnSpPr/>
          <p:nvPr/>
        </p:nvCxnSpPr>
        <p:spPr>
          <a:xfrm flipH="1">
            <a:off x="-63" y="3636824"/>
            <a:ext cx="2270925" cy="753300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72" name="Google Shape;272;p36"/>
          <p:cNvSpPr txBox="1"/>
          <p:nvPr>
            <p:ph type="title"/>
          </p:nvPr>
        </p:nvSpPr>
        <p:spPr>
          <a:xfrm>
            <a:off x="1143000" y="3746921"/>
            <a:ext cx="6858000" cy="782813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Play"/>
              <a:buNone/>
            </a:pPr>
            <a:r>
              <a:rPr i="1" lang="cs" sz="3000" cap="none">
                <a:solidFill>
                  <a:schemeClr val="dk2"/>
                </a:solidFill>
                <a:latin typeface="Play"/>
                <a:ea typeface="Play"/>
                <a:cs typeface="Play"/>
                <a:sym typeface="Play"/>
              </a:rPr>
              <a:t>UKÁZKA MATERIÁLŮ</a:t>
            </a:r>
            <a:endParaRPr/>
          </a:p>
        </p:txBody>
      </p:sp>
      <p:pic>
        <p:nvPicPr>
          <p:cNvPr descr="Obsah obrázku text, snímek obrazovky, dokument, Písmo&#10;&#10;Popis byl vytvořen automaticky" id="273" name="Google Shape;273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43828" y="-9365"/>
            <a:ext cx="2734641" cy="364618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Obsah obrázku text, snímek obrazovky, dokument, Písmo&#10;&#10;Popis byl vytvořen automaticky" id="274" name="Google Shape;274;p36"/>
          <p:cNvPicPr preferRelativeResize="0"/>
          <p:nvPr>
            <p:ph idx="2" type="pic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85522" y="1098"/>
            <a:ext cx="2863133" cy="36357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75" name="Google Shape;275;p36"/>
          <p:cNvCxnSpPr/>
          <p:nvPr/>
        </p:nvCxnSpPr>
        <p:spPr>
          <a:xfrm flipH="1" rot="10800000">
            <a:off x="8701858" y="3636824"/>
            <a:ext cx="254418" cy="1506677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76" name="Google Shape;276;p36"/>
          <p:cNvCxnSpPr/>
          <p:nvPr/>
        </p:nvCxnSpPr>
        <p:spPr>
          <a:xfrm>
            <a:off x="6661815" y="3636823"/>
            <a:ext cx="2482185" cy="1036609"/>
          </a:xfrm>
          <a:prstGeom prst="straightConnector1">
            <a:avLst/>
          </a:prstGeom>
          <a:noFill/>
          <a:ln cap="flat" cmpd="sng" w="12700">
            <a:solidFill>
              <a:schemeClr val="accent2">
                <a:alpha val="69803"/>
              </a:schemeClr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Google Shape;282;p37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7243" r="7243" t="0"/>
          <a:stretch/>
        </p:blipFill>
        <p:spPr>
          <a:xfrm>
            <a:off x="2858" y="0"/>
            <a:ext cx="586274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37"/>
          <p:cNvSpPr txBox="1"/>
          <p:nvPr>
            <p:ph type="title"/>
          </p:nvPr>
        </p:nvSpPr>
        <p:spPr>
          <a:xfrm>
            <a:off x="5865594" y="464697"/>
            <a:ext cx="3677100" cy="26451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300"/>
              <a:buFont typeface="Play"/>
              <a:buNone/>
            </a:pPr>
            <a:r>
              <a:rPr lang="cs"/>
              <a:t>DĚKUJU ZA POZORNOST</a:t>
            </a:r>
            <a:endParaRPr/>
          </a:p>
        </p:txBody>
      </p:sp>
      <p:sp>
        <p:nvSpPr>
          <p:cNvPr id="284" name="Google Shape;284;p37"/>
          <p:cNvSpPr txBox="1"/>
          <p:nvPr>
            <p:ph idx="1" type="body"/>
          </p:nvPr>
        </p:nvSpPr>
        <p:spPr>
          <a:xfrm>
            <a:off x="5865582" y="3218038"/>
            <a:ext cx="3677100" cy="13149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cs"/>
              <a:t>Jan Ješetický, Maxmilián Bursík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cs"/>
              <a:t>+420 602 320 429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cs"/>
              <a:t>+420 607 846 469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cs"/>
              <a:t>info@testujakademie.cz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AngleLinesVTI">
  <a:themeElements>
    <a:clrScheme name="Custom 34">
      <a:dk1>
        <a:srgbClr val="000000"/>
      </a:dk1>
      <a:lt1>
        <a:srgbClr val="FFFFFF"/>
      </a:lt1>
      <a:dk2>
        <a:srgbClr val="001E2E"/>
      </a:dk2>
      <a:lt2>
        <a:srgbClr val="F0ECEC"/>
      </a:lt2>
      <a:accent1>
        <a:srgbClr val="155767"/>
      </a:accent1>
      <a:accent2>
        <a:srgbClr val="BA9CA0"/>
      </a:accent2>
      <a:accent3>
        <a:srgbClr val="A57931"/>
      </a:accent3>
      <a:accent4>
        <a:srgbClr val="0E577C"/>
      </a:accent4>
      <a:accent5>
        <a:srgbClr val="CC846E"/>
      </a:accent5>
      <a:accent6>
        <a:srgbClr val="93767A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