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14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CF0C48-2C11-CA3F-C2CD-ECB7A818B9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F5191F0-93F9-B9DA-22AF-518FE10743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E72649F-169C-5BF4-94A4-7EF1116D0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50DF259-5099-D1B7-DF99-3D2A50008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EA1ABE-A5DB-6AAB-57DF-B654E1E9A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326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20090B-A876-94EE-E059-C3C657B4D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F6400E3-7818-BF85-2318-E32F3A092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8D95E96-5F97-6F19-8857-7D8DC9A45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B39087F-B129-3F10-7169-3BE4BC0BE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D4DE704-B1A6-E9B4-62B6-C68D59CC2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635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53BA2D-47FE-9F73-A8B7-9842F35C3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23B8E9D-07DC-A956-EE74-57CDB3478C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F5085BE-CC8F-72C2-EF82-5790F0758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803215-B1D0-ECB9-8F5A-E95BDB350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68BB379-6D3F-A27F-36C9-F66E1F0B2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8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DF6101-67EC-3441-EF46-855FC28A4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59A5B8-CA8D-43F0-AFFD-A1C1905388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64CC960-A563-F88A-4CC8-666D34D454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6350A61-3CA6-CC1F-F5CD-CACEA7E8B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A11408A-6D9B-C6F5-95A9-5D1065928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6CAE005-9E03-3605-116D-0C665CFA8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652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5D553E-3BC6-5CB0-32E1-ECAAB7272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25A4D9C-52D5-3E3E-A38A-BCD9EA9F2F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273DC24-31D2-8B5E-0978-CB285CBD58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330136E-C9A1-83FB-138A-A0893CE752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A0AE8BF-DA6A-B8FD-1877-7F99B6C909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795A9B1-B608-BB95-52E1-82D20C2BC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AD10B2F-B75F-5C02-C915-5849DB013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9B3D4C5-0602-D817-E43F-E5E49F33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798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C9DC8E-B054-5F27-4FDD-F0005E800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383C33C-B84E-79E9-989F-69CA22B47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336D410-FC06-C294-ADE8-29DD55C64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0900BAB-A796-39B8-09E8-B28EC8F3D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1201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5B01905-33EC-1ADC-6B46-6360E52A9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0C6EDB6-D8A3-022C-CC67-0ECDDD2D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CD45206-954D-0CC9-C898-8919D8290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881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75F7B0-6DC2-0444-7F5C-46045B48F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9D5C13-4853-A1B8-AB4F-F2849348B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189DF95-11F5-D193-C527-5E9225D9BC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A01E754-01C9-8044-F507-1C29BA646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9C211A7-1A5D-3245-AF15-131CD083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3FA1E1A-0098-B658-505D-87250A8BA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2312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64281A-1012-26BF-3C6D-1E9E57CBA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B41AE38-3CC6-BB65-9F65-49BDDA019D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56FB8DE-965C-0E8F-7119-715A5D2B38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E6547CD-E2C1-53A1-1792-426BD1BF6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2F2930B-6D1C-D2B2-2883-0CC5F5287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AD7A510-4DC0-6484-2D3A-D0B4FCBE4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81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405662-3329-C470-0050-3D176B09D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328A250-8DF7-1014-666F-4183D44A66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393576-427F-2F1B-57E5-86656D3AB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2D0C4C4-06C3-FDE9-FDE1-0CAF3D7AF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03D434E-F11D-61B9-7B15-13A08623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720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4A66A43-4956-279B-228E-A411FF3ADB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FD325B1-66FF-2A26-C999-FF89BC7F2D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A6F1C82-6046-6F91-0BE8-CB71D7650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1D208E-E173-1E75-D156-3B4F649EB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D044292-774F-5566-1A5F-70166D435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352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82B6EBE-300E-C58A-6D33-7F9ECDD8C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69A20DD-D704-8813-327E-11E3F369B3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67582BB-834C-44AE-FF41-BFC4BD63E7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0E934-92AD-4713-94CB-B098C96648C0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0CD28E1-C99E-9602-6ACC-8FE09909D3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2471C8-19A5-FC72-AC14-0468C678C1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DDEC1-AB46-4698-908D-97EF778246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768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uYx_z9KU6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4DABAD-8AD0-A3F1-BC11-F1C3F0ABE8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85" y="1124386"/>
            <a:ext cx="7049237" cy="2387600"/>
          </a:xfrm>
        </p:spPr>
        <p:txBody>
          <a:bodyPr/>
          <a:lstStyle/>
          <a:p>
            <a:r>
              <a:rPr lang="cs-CZ" dirty="0"/>
              <a:t>Punk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8ACB63E-86D3-AC86-1F8A-B7660F622B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685" y="3666906"/>
            <a:ext cx="7049237" cy="1655762"/>
          </a:xfrm>
        </p:spPr>
        <p:txBody>
          <a:bodyPr/>
          <a:lstStyle/>
          <a:p>
            <a:r>
              <a:rPr lang="cs-CZ" dirty="0"/>
              <a:t>Jan Adamec </a:t>
            </a:r>
          </a:p>
          <a:p>
            <a:r>
              <a:rPr lang="cs-CZ" dirty="0"/>
              <a:t>5.D</a:t>
            </a:r>
          </a:p>
          <a:p>
            <a:r>
              <a:rPr lang="cs-CZ" dirty="0"/>
              <a:t>9.3. 2026</a:t>
            </a:r>
          </a:p>
        </p:txBody>
      </p:sp>
      <p:pic>
        <p:nvPicPr>
          <p:cNvPr id="1026" name="Picture 2" descr="Punk – Multimediaexpo.cz">
            <a:extLst>
              <a:ext uri="{FF2B5EF4-FFF2-40B4-BE49-F238E27FC236}">
                <a16:creationId xmlns:a16="http://schemas.microsoft.com/office/drawing/2014/main" id="{695B3D61-5705-BDEA-405E-467F3135A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922" y="0"/>
            <a:ext cx="5122078" cy="68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076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84B33C-220E-8FE1-5459-3F35E4954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to je punk?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07EE4F-03AD-F9DB-85B1-7A4179B755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69852" cy="4351338"/>
          </a:xfrm>
        </p:spPr>
        <p:txBody>
          <a:bodyPr/>
          <a:lstStyle/>
          <a:p>
            <a:r>
              <a:rPr lang="cs-CZ" dirty="0"/>
              <a:t>Nejen hudební, ale i životní styl</a:t>
            </a:r>
          </a:p>
          <a:p>
            <a:r>
              <a:rPr lang="cs-CZ" dirty="0"/>
              <a:t>Výtržnictví, proti rasismu, neuznávání řadu, provokování, šokování, drogy...</a:t>
            </a:r>
          </a:p>
          <a:p>
            <a:r>
              <a:rPr lang="cs-CZ" dirty="0"/>
              <a:t>Hesla:</a:t>
            </a:r>
          </a:p>
          <a:p>
            <a:pPr lvl="1"/>
            <a:r>
              <a:rPr lang="cs-CZ" dirty="0" err="1"/>
              <a:t>Fuck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!</a:t>
            </a:r>
          </a:p>
          <a:p>
            <a:pPr lvl="1"/>
            <a:r>
              <a:rPr lang="cs-CZ" dirty="0"/>
              <a:t> </a:t>
            </a:r>
            <a:r>
              <a:rPr lang="cs-CZ" dirty="0" err="1"/>
              <a:t>Fuck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police!</a:t>
            </a:r>
          </a:p>
          <a:p>
            <a:pPr lvl="1"/>
            <a:r>
              <a:rPr lang="cs-CZ" dirty="0" err="1"/>
              <a:t>Punk´s</a:t>
            </a:r>
            <a:r>
              <a:rPr lang="cs-CZ" dirty="0"/>
              <a:t> not </a:t>
            </a:r>
            <a:r>
              <a:rPr lang="cs-CZ" dirty="0" err="1"/>
              <a:t>dead</a:t>
            </a:r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DB5CA67-9014-AD87-7E79-BFF775031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2148" y="0"/>
            <a:ext cx="5469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872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EF305-D524-8819-A81A-B48E94448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D7BF25-5C9B-27F7-673A-937730A64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182" y="345247"/>
            <a:ext cx="10515600" cy="1325563"/>
          </a:xfrm>
        </p:spPr>
        <p:txBody>
          <a:bodyPr/>
          <a:lstStyle/>
          <a:p>
            <a:r>
              <a:rPr lang="cs-CZ" dirty="0"/>
              <a:t>Móda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C875F06-DA81-BB18-6D85-78C2C093A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182" y="1795808"/>
            <a:ext cx="5469852" cy="4351338"/>
          </a:xfrm>
        </p:spPr>
        <p:txBody>
          <a:bodyPr/>
          <a:lstStyle/>
          <a:p>
            <a:r>
              <a:rPr lang="cs-CZ" dirty="0"/>
              <a:t>Roztrhané džíny </a:t>
            </a:r>
          </a:p>
          <a:p>
            <a:r>
              <a:rPr lang="cs-CZ" dirty="0"/>
              <a:t>Nášivky, placky</a:t>
            </a:r>
          </a:p>
          <a:p>
            <a:r>
              <a:rPr lang="cs-CZ" dirty="0"/>
              <a:t>Kov (např. spínací špendlíky)</a:t>
            </a:r>
          </a:p>
          <a:p>
            <a:r>
              <a:rPr lang="cs-CZ" dirty="0"/>
              <a:t>Účes: </a:t>
            </a:r>
            <a:r>
              <a:rPr lang="cs-CZ" dirty="0" err="1"/>
              <a:t>číro</a:t>
            </a:r>
            <a:endParaRPr lang="cs-CZ" dirty="0"/>
          </a:p>
        </p:txBody>
      </p:sp>
      <p:pic>
        <p:nvPicPr>
          <p:cNvPr id="3076" name="Picture 4" descr="Not me, but ok">
            <a:extLst>
              <a:ext uri="{FF2B5EF4-FFF2-40B4-BE49-F238E27FC236}">
                <a16:creationId xmlns:a16="http://schemas.microsoft.com/office/drawing/2014/main" id="{8A59FCAE-8CC7-BBDD-AE85-1388EBB42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079" y="0"/>
            <a:ext cx="71477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125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ACC136-78C1-9CDA-7FA6-ECCD893A9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A99C4D-F43E-5BC6-915D-39FDBD0FA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5308"/>
            <a:ext cx="10515600" cy="1325563"/>
          </a:xfrm>
        </p:spPr>
        <p:txBody>
          <a:bodyPr/>
          <a:lstStyle/>
          <a:p>
            <a:r>
              <a:rPr lang="cs-CZ" dirty="0"/>
              <a:t>Hudba - vývoj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C3F09131-64F5-3204-B006-E11F9AC261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Svět:</a:t>
            </a:r>
          </a:p>
          <a:p>
            <a:pPr lvl="1"/>
            <a:r>
              <a:rPr lang="cs-CZ" dirty="0"/>
              <a:t>New York a Velká Británie od 70. let 20. stol.</a:t>
            </a:r>
          </a:p>
          <a:p>
            <a:pPr lvl="1"/>
            <a:r>
              <a:rPr lang="cs-CZ" dirty="0"/>
              <a:t>Sex </a:t>
            </a:r>
            <a:r>
              <a:rPr lang="cs-CZ" dirty="0" err="1"/>
              <a:t>Pistols</a:t>
            </a:r>
            <a:r>
              <a:rPr lang="cs-CZ" dirty="0"/>
              <a:t>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Clash</a:t>
            </a:r>
            <a:endParaRPr lang="cs-CZ" dirty="0"/>
          </a:p>
          <a:p>
            <a:endParaRPr lang="cs-CZ" dirty="0"/>
          </a:p>
          <a:p>
            <a:r>
              <a:rPr lang="cs-CZ" dirty="0"/>
              <a:t>Čechy:</a:t>
            </a:r>
          </a:p>
          <a:p>
            <a:pPr lvl="1"/>
            <a:r>
              <a:rPr lang="cs-CZ" dirty="0"/>
              <a:t>Od 80. let, zejména 90. léta 20. stol.</a:t>
            </a:r>
          </a:p>
          <a:p>
            <a:pPr marL="457200" lvl="1" indent="0">
              <a:buNone/>
            </a:pPr>
            <a:r>
              <a:rPr lang="cs-CZ" dirty="0"/>
              <a:t>   (opožděno kvůli komunismu – zákaz)</a:t>
            </a:r>
          </a:p>
          <a:p>
            <a:pPr lvl="1"/>
            <a:r>
              <a:rPr lang="cs-CZ" dirty="0"/>
              <a:t>S.P.S., E!E, Tři sestry, Visací zámek</a:t>
            </a:r>
          </a:p>
          <a:p>
            <a:endParaRPr lang="cs-CZ" dirty="0"/>
          </a:p>
        </p:txBody>
      </p:sp>
      <p:pic>
        <p:nvPicPr>
          <p:cNvPr id="4098" name="Picture 2" descr="Sex Pistols - Bodies (2010) | ČSFD.cz">
            <a:extLst>
              <a:ext uri="{FF2B5EF4-FFF2-40B4-BE49-F238E27FC236}">
                <a16:creationId xmlns:a16="http://schemas.microsoft.com/office/drawing/2014/main" id="{444D7698-2169-0A00-884B-BE9FCAD8F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713" y="1470163"/>
            <a:ext cx="4000500" cy="22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ři sestry - Střední Čechy">
            <a:extLst>
              <a:ext uri="{FF2B5EF4-FFF2-40B4-BE49-F238E27FC236}">
                <a16:creationId xmlns:a16="http://schemas.microsoft.com/office/drawing/2014/main" id="{488C5EE2-3554-EB1C-C1A8-0188B00EA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183" y="3979586"/>
            <a:ext cx="2479813" cy="247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E!E : akordy a texty písní, zpěvník">
            <a:extLst>
              <a:ext uri="{FF2B5EF4-FFF2-40B4-BE49-F238E27FC236}">
                <a16:creationId xmlns:a16="http://schemas.microsoft.com/office/drawing/2014/main" id="{C6A786B4-E22C-2073-88F6-C851D3C69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2997" y="3804724"/>
            <a:ext cx="2654676" cy="265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660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E6E5E-CBD6-3916-70DE-4D9E8DB25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1C9716-FD78-9991-43FA-31EDD18A6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5308"/>
            <a:ext cx="10515600" cy="1325563"/>
          </a:xfrm>
        </p:spPr>
        <p:txBody>
          <a:bodyPr/>
          <a:lstStyle/>
          <a:p>
            <a:r>
              <a:rPr lang="cs-CZ" dirty="0"/>
              <a:t>Hudba - charakteristika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DD1C5BA6-DE22-18AD-1C25-DDB2FE16D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753678" cy="4351338"/>
          </a:xfrm>
        </p:spPr>
        <p:txBody>
          <a:bodyPr/>
          <a:lstStyle/>
          <a:p>
            <a:r>
              <a:rPr lang="cs-CZ" dirty="0"/>
              <a:t>Jednoduché akordy</a:t>
            </a:r>
          </a:p>
          <a:p>
            <a:r>
              <a:rPr lang="cs-CZ" dirty="0"/>
              <a:t>Hlasitá a provokativní</a:t>
            </a:r>
          </a:p>
          <a:p>
            <a:r>
              <a:rPr lang="cs-CZ" dirty="0"/>
              <a:t>Texty: společenské problémy</a:t>
            </a:r>
          </a:p>
          <a:p>
            <a:r>
              <a:rPr lang="cs-CZ" dirty="0"/>
              <a:t>Tanec: chaotické </a:t>
            </a:r>
            <a:r>
              <a:rPr lang="cs-CZ" dirty="0" err="1"/>
              <a:t>pogo</a:t>
            </a:r>
            <a:endParaRPr lang="cs-CZ" dirty="0"/>
          </a:p>
        </p:txBody>
      </p:sp>
      <p:pic>
        <p:nvPicPr>
          <p:cNvPr id="5122" name="Picture 2" descr="Plný dům na Bílé Hoře skvěle podpořil vystoupení dvou punkových kapel na  MUSICGATE.cz (projděte bránou do světa hudby)">
            <a:extLst>
              <a:ext uri="{FF2B5EF4-FFF2-40B4-BE49-F238E27FC236}">
                <a16:creationId xmlns:a16="http://schemas.microsoft.com/office/drawing/2014/main" id="{8BF508F9-98B7-E785-1482-EF6AC76EA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302" y="1650689"/>
            <a:ext cx="7432698" cy="470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653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AEC88-EB0D-281F-786A-8A8C2B422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C6F80144-33AC-5CEE-6586-CEDEE5DAB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9103" y="541890"/>
            <a:ext cx="8219661" cy="23106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/>
              <a:t>Ukázka</a:t>
            </a:r>
          </a:p>
          <a:p>
            <a:pPr marL="0" indent="0" algn="ctr">
              <a:buNone/>
            </a:pPr>
            <a:endParaRPr lang="cs-CZ" sz="3600" dirty="0"/>
          </a:p>
          <a:p>
            <a:pPr marL="0" indent="0" algn="ctr">
              <a:buNone/>
            </a:pPr>
            <a:r>
              <a:rPr lang="cs-CZ" sz="2000" dirty="0"/>
              <a:t>(tvrdá muzika, móda, tanec </a:t>
            </a:r>
            <a:r>
              <a:rPr lang="cs-CZ" sz="2000" dirty="0" err="1"/>
              <a:t>pogo</a:t>
            </a:r>
            <a:r>
              <a:rPr lang="cs-CZ" sz="2000" dirty="0"/>
              <a:t>, rebelie)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18FD23D-0FCD-63E2-F237-2D44B4C9B874}"/>
              </a:ext>
            </a:extLst>
          </p:cNvPr>
          <p:cNvSpPr txBox="1"/>
          <p:nvPr/>
        </p:nvSpPr>
        <p:spPr>
          <a:xfrm>
            <a:off x="3048828" y="3244334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https://www.youtube.com/watch?v=ZuYx_z9KU68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1713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61011-5ED6-AA69-55B6-7243B6085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AA15F5E1-4D67-59B2-6026-645D0F11E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9364" y="541891"/>
            <a:ext cx="5605670" cy="8495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/>
              <a:t>Děkuji za pozornost!</a:t>
            </a:r>
          </a:p>
        </p:txBody>
      </p:sp>
      <p:pic>
        <p:nvPicPr>
          <p:cNvPr id="6146" name="Picture 2" descr="You Fucking Punk GIFs - Find &amp; Share on GIPHY">
            <a:extLst>
              <a:ext uri="{FF2B5EF4-FFF2-40B4-BE49-F238E27FC236}">
                <a16:creationId xmlns:a16="http://schemas.microsoft.com/office/drawing/2014/main" id="{FC22549F-FBC2-0057-80F7-26C9F46BC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261" y="1525449"/>
            <a:ext cx="6520069" cy="489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38675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175</Words>
  <Application>Microsoft Office PowerPoint</Application>
  <PresentationFormat>Širokoúhlá obrazovka</PresentationFormat>
  <Paragraphs>35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Punk</vt:lpstr>
      <vt:lpstr>Co to je punk?</vt:lpstr>
      <vt:lpstr>Móda</vt:lpstr>
      <vt:lpstr>Hudba - vývoj</vt:lpstr>
      <vt:lpstr>Hudba - charakteristika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Adamcová</dc:creator>
  <cp:lastModifiedBy>Havlíčková Lucie</cp:lastModifiedBy>
  <cp:revision>2</cp:revision>
  <dcterms:created xsi:type="dcterms:W3CDTF">2026-03-08T17:56:23Z</dcterms:created>
  <dcterms:modified xsi:type="dcterms:W3CDTF">2026-03-09T10:37:48Z</dcterms:modified>
</cp:coreProperties>
</file>