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57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14611-D99C-4346-A769-D088B452D814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91575-53B4-431D-968D-4AA5859DE6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14611-D99C-4346-A769-D088B452D814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91575-53B4-431D-968D-4AA5859DE6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14611-D99C-4346-A769-D088B452D814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91575-53B4-431D-968D-4AA5859DE6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14611-D99C-4346-A769-D088B452D814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91575-53B4-431D-968D-4AA5859DE6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14611-D99C-4346-A769-D088B452D814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91575-53B4-431D-968D-4AA5859DE6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14611-D99C-4346-A769-D088B452D814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91575-53B4-431D-968D-4AA5859DE6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14611-D99C-4346-A769-D088B452D814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91575-53B4-431D-968D-4AA5859DE6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14611-D99C-4346-A769-D088B452D814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91575-53B4-431D-968D-4AA5859DE6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14611-D99C-4346-A769-D088B452D814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91575-53B4-431D-968D-4AA5859DE6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14611-D99C-4346-A769-D088B452D814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91575-53B4-431D-968D-4AA5859DE6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14611-D99C-4346-A769-D088B452D814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491575-53B4-431D-968D-4AA5859DE66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814611-D99C-4346-A769-D088B452D814}" type="datetimeFigureOut">
              <a:rPr lang="cs-CZ" smtClean="0"/>
              <a:pPr/>
              <a:t>18.10.2020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491575-53B4-431D-968D-4AA5859DE66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936104"/>
          </a:xfrm>
        </p:spPr>
        <p:txBody>
          <a:bodyPr/>
          <a:lstStyle/>
          <a:p>
            <a:r>
              <a:rPr lang="cs-CZ" dirty="0" smtClean="0"/>
              <a:t>Mapy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400600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Mapa je zmenšený obraz krajiny</a:t>
            </a:r>
          </a:p>
          <a:p>
            <a:r>
              <a:rPr lang="cs-CZ" dirty="0" smtClean="0"/>
              <a:t>Zmenšení určuje měřítko</a:t>
            </a:r>
          </a:p>
          <a:p>
            <a:r>
              <a:rPr lang="cs-CZ" dirty="0" smtClean="0"/>
              <a:t>Mapy velkého měřítka (do 1:10 000) nazýváme plány, středního měřítka (do 1: 200 000)  jsou topografické, ostatní (malého měřítka) jsou mapy zeměpisné</a:t>
            </a:r>
          </a:p>
          <a:p>
            <a:r>
              <a:rPr lang="cs-CZ" dirty="0" smtClean="0"/>
              <a:t>Zmenšený model Země se jmenuje glóbus</a:t>
            </a:r>
          </a:p>
          <a:p>
            <a:r>
              <a:rPr lang="cs-CZ" dirty="0" smtClean="0"/>
              <a:t>Každá mapa je zkreslená, čím je měřítko menší, tím větší je zkreslení</a:t>
            </a:r>
          </a:p>
          <a:p>
            <a:r>
              <a:rPr lang="cs-CZ" dirty="0" smtClean="0"/>
              <a:t>Obsah mapy je vyjádřen </a:t>
            </a:r>
            <a:r>
              <a:rPr lang="cs-CZ" smtClean="0"/>
              <a:t>smluvenými značkami</a:t>
            </a:r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říloha k nařízení_zim.udrzba_mapa-leden 20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-671221"/>
            <a:ext cx="6048672" cy="782769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TuristSkupina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15592"/>
            <a:ext cx="9144000" cy="562681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img_383064_ori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17663"/>
            <a:ext cx="9144000" cy="482267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008 Trasa letu přes Atlanti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66</Words>
  <Application>Microsoft Office PowerPoint</Application>
  <PresentationFormat>Předvádění na obrazovce (4:3)</PresentationFormat>
  <Paragraphs>7</Paragraphs>
  <Slides>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8" baseType="lpstr">
      <vt:lpstr>Arial</vt:lpstr>
      <vt:lpstr>Calibri</vt:lpstr>
      <vt:lpstr>Motiv sady Office</vt:lpstr>
      <vt:lpstr>Mapy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Mapy</dc:title>
  <dc:creator>Úďa</dc:creator>
  <cp:lastModifiedBy>Marcela Šafránková</cp:lastModifiedBy>
  <cp:revision>6</cp:revision>
  <dcterms:created xsi:type="dcterms:W3CDTF">2015-07-19T15:44:04Z</dcterms:created>
  <dcterms:modified xsi:type="dcterms:W3CDTF">2020-10-18T16:43:38Z</dcterms:modified>
</cp:coreProperties>
</file>