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8" r:id="rId3"/>
    <p:sldId id="257" r:id="rId4"/>
    <p:sldId id="259" r:id="rId5"/>
    <p:sldId id="261" r:id="rId6"/>
    <p:sldId id="262" r:id="rId7"/>
    <p:sldId id="267" r:id="rId8"/>
    <p:sldId id="269" r:id="rId9"/>
    <p:sldId id="291" r:id="rId10"/>
    <p:sldId id="271" r:id="rId11"/>
    <p:sldId id="272" r:id="rId12"/>
    <p:sldId id="278" r:id="rId13"/>
    <p:sldId id="285" r:id="rId14"/>
    <p:sldId id="279" r:id="rId15"/>
    <p:sldId id="280" r:id="rId16"/>
    <p:sldId id="281" r:id="rId17"/>
    <p:sldId id="287" r:id="rId18"/>
    <p:sldId id="284" r:id="rId19"/>
    <p:sldId id="288" r:id="rId20"/>
    <p:sldId id="286" r:id="rId21"/>
    <p:sldId id="289" r:id="rId22"/>
  </p:sldIdLst>
  <p:sldSz cx="12192000" cy="6858000"/>
  <p:notesSz cx="6858000" cy="9144000"/>
  <p:defaultTextStyle>
    <a:defPPr rtl="0">
      <a:defRPr lang="cs-CZ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0B053C-A005-4838-AFAE-5D9195ED5F45}" v="910" dt="2024-03-10T17:33:06.7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4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vlíčková Lucie" userId="S::lhavlickova@zscernos.cz::3a0d5789-59a7-48ed-b382-c55c41ee2300" providerId="AD" clId="Web-{540B053C-A005-4838-AFAE-5D9195ED5F45}"/>
    <pc:docChg chg="addSld delSld modSld sldOrd addMainMaster delMainMaster modMainMaster">
      <pc:chgData name="Havlíčková Lucie" userId="S::lhavlickova@zscernos.cz::3a0d5789-59a7-48ed-b382-c55c41ee2300" providerId="AD" clId="Web-{540B053C-A005-4838-AFAE-5D9195ED5F45}" dt="2024-03-10T17:33:05.529" v="904"/>
      <pc:docMkLst>
        <pc:docMk/>
      </pc:docMkLst>
      <pc:sldChg chg="modSp mod ord modTransition modClrScheme chgLayout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1627197603" sldId="256"/>
        </pc:sldMkLst>
        <pc:spChg chg="mod ord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1627197603" sldId="256"/>
            <ac:spMk id="2" creationId="{00000000-0000-0000-0000-000000000000}"/>
          </ac:spMkLst>
        </pc:spChg>
        <pc:spChg chg="mod ord">
          <ac:chgData name="Havlíčková Lucie" userId="S::lhavlickova@zscernos.cz::3a0d5789-59a7-48ed-b382-c55c41ee2300" providerId="AD" clId="Web-{540B053C-A005-4838-AFAE-5D9195ED5F45}" dt="2024-03-10T16:20:40.560" v="454" actId="20577"/>
          <ac:spMkLst>
            <pc:docMk/>
            <pc:sldMk cId="1627197603" sldId="256"/>
            <ac:spMk id="3" creationId="{00000000-0000-0000-0000-000000000000}"/>
          </ac:spMkLst>
        </pc:spChg>
      </pc:sldChg>
      <pc:sldChg chg="addSp delSp modSp new mod modTransition setBg modClrScheme delDesignElem chgLayout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1595037119" sldId="257"/>
        </pc:sldMkLst>
        <pc:spChg chg="mod ord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1595037119" sldId="257"/>
            <ac:spMk id="2" creationId="{EA6DCB5B-5643-A6B0-5557-1C5A74480A67}"/>
          </ac:spMkLst>
        </pc:spChg>
        <pc:spChg chg="del mod">
          <ac:chgData name="Havlíčková Lucie" userId="S::lhavlickova@zscernos.cz::3a0d5789-59a7-48ed-b382-c55c41ee2300" providerId="AD" clId="Web-{540B053C-A005-4838-AFAE-5D9195ED5F45}" dt="2024-03-10T15:44:26.395" v="24"/>
          <ac:spMkLst>
            <pc:docMk/>
            <pc:sldMk cId="1595037119" sldId="257"/>
            <ac:spMk id="3" creationId="{7D0D63E6-E4AC-1056-320D-2FDA163E749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1595037119" sldId="257"/>
            <ac:spMk id="8" creationId="{3E25BDA2-3F4D-4B38-90E7-989465ECDDCF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1595037119" sldId="257"/>
            <ac:spMk id="10" creationId="{F65EEA05-AD42-442F-B6C6-CB9FC289426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1595037119" sldId="257"/>
            <ac:spMk id="12" creationId="{BC96869A-A70D-42F7-876F-605CB1718F20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1595037119" sldId="257"/>
            <ac:spMk id="14" creationId="{6CD407CC-EF5C-486F-9A14-7F681F986D17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05:21.034" v="275"/>
          <ac:picMkLst>
            <pc:docMk/>
            <pc:sldMk cId="1595037119" sldId="257"/>
            <ac:picMk id="4" creationId="{7159E0F8-D019-321F-3609-5F7ED793F6B6}"/>
          </ac:picMkLst>
        </pc:picChg>
        <pc:cxnChg chg="add del">
          <ac:chgData name="Havlíčková Lucie" userId="S::lhavlickova@zscernos.cz::3a0d5789-59a7-48ed-b382-c55c41ee2300" providerId="AD" clId="Web-{540B053C-A005-4838-AFAE-5D9195ED5F45}" dt="2024-03-10T16:05:21.034" v="275"/>
          <ac:cxnSpMkLst>
            <pc:docMk/>
            <pc:sldMk cId="1595037119" sldId="257"/>
            <ac:cxnSpMk id="16" creationId="{0DD76B5F-5BAA-48C6-9065-9AEF15D30B4E}"/>
          </ac:cxnSpMkLst>
        </pc:cxnChg>
      </pc:sldChg>
      <pc:sldChg chg="addSp delSp modSp new mod modTransition setBg modClrScheme setClrOvrMap delDesignElem chgLayout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2753400610" sldId="258"/>
        </pc:sldMkLst>
        <pc:spChg chg="mod ord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2" creationId="{2E7F515B-4B36-6B32-1B3F-EDAB72015ED2}"/>
          </ac:spMkLst>
        </pc:spChg>
        <pc:spChg chg="del mod">
          <ac:chgData name="Havlíčková Lucie" userId="S::lhavlickova@zscernos.cz::3a0d5789-59a7-48ed-b382-c55c41ee2300" providerId="AD" clId="Web-{540B053C-A005-4838-AFAE-5D9195ED5F45}" dt="2024-03-10T15:45:53.260" v="64"/>
          <ac:spMkLst>
            <pc:docMk/>
            <pc:sldMk cId="2753400610" sldId="258"/>
            <ac:spMk id="3" creationId="{FB4744D9-9F6B-79A9-5897-02D6E53C3E6C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8" creationId="{A009E310-C7C2-4F23-B466-4417C8ED3B99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10" creationId="{51A4F4A1-146B-4D29-852A-F60996679785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12" creationId="{A4C31FF5-F97E-4082-BFC5-A880DB9F3F00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14" creationId="{6015B4CE-42DE-4E9B-B800-B5B8142E6FCB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0.514" v="430"/>
          <ac:spMkLst>
            <pc:docMk/>
            <pc:sldMk cId="2753400610" sldId="258"/>
            <ac:spMk id="18" creationId="{700D5B0D-1C1A-2415-A386-FA50FBC63092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0.514" v="430"/>
          <ac:spMkLst>
            <pc:docMk/>
            <pc:sldMk cId="2753400610" sldId="258"/>
            <ac:spMk id="21" creationId="{0E9B969E-CD96-4162-BA90-449BBDA95EA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0.514" v="430"/>
          <ac:spMkLst>
            <pc:docMk/>
            <pc:sldMk cId="2753400610" sldId="258"/>
            <ac:spMk id="23" creationId="{6B6401A4-FEE5-4976-857C-1FD0CDB2E2DC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0.514" v="430"/>
          <ac:spMkLst>
            <pc:docMk/>
            <pc:sldMk cId="2753400610" sldId="258"/>
            <ac:spMk id="25" creationId="{047AF1DF-6993-45FB-92A5-C36B1A680F61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2.857" v="432"/>
          <ac:spMkLst>
            <pc:docMk/>
            <pc:sldMk cId="2753400610" sldId="258"/>
            <ac:spMk id="27" creationId="{CD000060-D06D-4A48-BD8E-978966CCA797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2.857" v="432"/>
          <ac:spMkLst>
            <pc:docMk/>
            <pc:sldMk cId="2753400610" sldId="258"/>
            <ac:spMk id="28" creationId="{DE4E5113-B3D0-40F8-9F39-B2C2BF92AE31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2.857" v="432"/>
          <ac:spMkLst>
            <pc:docMk/>
            <pc:sldMk cId="2753400610" sldId="258"/>
            <ac:spMk id="29" creationId="{AAAA75F5-4F42-783A-54A2-11D77F5A0015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6.951" v="434"/>
          <ac:spMkLst>
            <pc:docMk/>
            <pc:sldMk cId="2753400610" sldId="258"/>
            <ac:spMk id="31" creationId="{E192707B-B929-41A7-9B41-E959A1C689E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6.951" v="434"/>
          <ac:spMkLst>
            <pc:docMk/>
            <pc:sldMk cId="2753400610" sldId="258"/>
            <ac:spMk id="32" creationId="{7697CD58-B4C1-8DC8-4448-9C271DE20D09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36.951" v="434"/>
          <ac:spMkLst>
            <pc:docMk/>
            <pc:sldMk cId="2753400610" sldId="258"/>
            <ac:spMk id="33" creationId="{8FB4235C-4505-46C7-AD8F-8769A1972FC1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47.249" v="436"/>
          <ac:spMkLst>
            <pc:docMk/>
            <pc:sldMk cId="2753400610" sldId="258"/>
            <ac:spMk id="35" creationId="{6F9E9273-EC39-4D91-81D2-9E2DC0258BB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47.249" v="436"/>
          <ac:spMkLst>
            <pc:docMk/>
            <pc:sldMk cId="2753400610" sldId="258"/>
            <ac:spMk id="36" creationId="{9169CE50-769E-6677-026B-3863E9EB8047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38" creationId="{E8370766-CC13-4DF4-AF0A-0E820B8DC82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39" creationId="{57B3C4F9-03D9-4B39-9F3C-03665423051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40" creationId="{3B61CA66-E7F4-49EC-89DC-F37EE6933403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41" creationId="{886ACB74-3D88-4CD7-B619-829D70AD4C1B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6:53.671" v="438"/>
          <ac:spMkLst>
            <pc:docMk/>
            <pc:sldMk cId="2753400610" sldId="258"/>
            <ac:spMk id="42" creationId="{E34C598C-07C6-8986-525A-11FCB62AC51A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19:46.932" v="442" actId="1076"/>
          <ac:picMkLst>
            <pc:docMk/>
            <pc:sldMk cId="2753400610" sldId="258"/>
            <ac:picMk id="4" creationId="{C537D636-B2B2-10D6-9274-B25FAFDFB9DF}"/>
          </ac:picMkLst>
        </pc:picChg>
      </pc:sldChg>
      <pc:sldChg chg="addSp delSp modSp new mod modTransition setBg modClrScheme delDesignElem chgLayout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2172298531" sldId="259"/>
        </pc:sldMkLst>
        <pc:spChg chg="mod ord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172298531" sldId="259"/>
            <ac:spMk id="2" creationId="{48B24F92-617D-7F9A-44C2-1949267705BB}"/>
          </ac:spMkLst>
        </pc:spChg>
        <pc:spChg chg="del mod">
          <ac:chgData name="Havlíčková Lucie" userId="S::lhavlickova@zscernos.cz::3a0d5789-59a7-48ed-b382-c55c41ee2300" providerId="AD" clId="Web-{540B053C-A005-4838-AFAE-5D9195ED5F45}" dt="2024-03-10T15:47:46.095" v="99"/>
          <ac:spMkLst>
            <pc:docMk/>
            <pc:sldMk cId="2172298531" sldId="259"/>
            <ac:spMk id="3" creationId="{FE0E17C9-9508-DF64-5ACF-79BFF7958E27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172298531" sldId="259"/>
            <ac:spMk id="8" creationId="{3E25BDA2-3F4D-4B38-90E7-989465ECDDCF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172298531" sldId="259"/>
            <ac:spMk id="10" creationId="{F65EEA05-AD42-442F-B6C6-CB9FC289426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172298531" sldId="259"/>
            <ac:spMk id="12" creationId="{BC96869A-A70D-42F7-876F-605CB1718F20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172298531" sldId="259"/>
            <ac:spMk id="14" creationId="{6CD407CC-EF5C-486F-9A14-7F681F986D17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05:21.034" v="275"/>
          <ac:picMkLst>
            <pc:docMk/>
            <pc:sldMk cId="2172298531" sldId="259"/>
            <ac:picMk id="4" creationId="{ECB6DA47-622D-0952-A920-CD184EF37BBE}"/>
          </ac:picMkLst>
        </pc:picChg>
        <pc:cxnChg chg="add del">
          <ac:chgData name="Havlíčková Lucie" userId="S::lhavlickova@zscernos.cz::3a0d5789-59a7-48ed-b382-c55c41ee2300" providerId="AD" clId="Web-{540B053C-A005-4838-AFAE-5D9195ED5F45}" dt="2024-03-10T16:05:21.034" v="275"/>
          <ac:cxnSpMkLst>
            <pc:docMk/>
            <pc:sldMk cId="2172298531" sldId="259"/>
            <ac:cxnSpMk id="16" creationId="{0DD76B5F-5BAA-48C6-9065-9AEF15D30B4E}"/>
          </ac:cxnSpMkLst>
        </pc:cxnChg>
      </pc:sldChg>
      <pc:sldChg chg="addSp delSp modSp new add del mod setBg">
        <pc:chgData name="Havlíčková Lucie" userId="S::lhavlickova@zscernos.cz::3a0d5789-59a7-48ed-b382-c55c41ee2300" providerId="AD" clId="Web-{540B053C-A005-4838-AFAE-5D9195ED5F45}" dt="2024-03-10T16:01:02.737" v="246"/>
        <pc:sldMkLst>
          <pc:docMk/>
          <pc:sldMk cId="2140463585" sldId="260"/>
        </pc:sldMkLst>
        <pc:spChg chg="mod">
          <ac:chgData name="Havlíčková Lucie" userId="S::lhavlickova@zscernos.cz::3a0d5789-59a7-48ed-b382-c55c41ee2300" providerId="AD" clId="Web-{540B053C-A005-4838-AFAE-5D9195ED5F45}" dt="2024-03-10T15:52:54.567" v="173" actId="20577"/>
          <ac:spMkLst>
            <pc:docMk/>
            <pc:sldMk cId="2140463585" sldId="260"/>
            <ac:spMk id="2" creationId="{3814D83E-B90C-1B5B-ED8F-A50F68D5FE47}"/>
          </ac:spMkLst>
        </pc:spChg>
        <pc:spChg chg="del mod">
          <ac:chgData name="Havlíčková Lucie" userId="S::lhavlickova@zscernos.cz::3a0d5789-59a7-48ed-b382-c55c41ee2300" providerId="AD" clId="Web-{540B053C-A005-4838-AFAE-5D9195ED5F45}" dt="2024-03-10T15:51:09.998" v="126"/>
          <ac:spMkLst>
            <pc:docMk/>
            <pc:sldMk cId="2140463585" sldId="260"/>
            <ac:spMk id="3" creationId="{C7B4F9C5-4EB2-7A6E-7615-60DDD84F5220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5:49:50.212" v="125"/>
          <ac:spMkLst>
            <pc:docMk/>
            <pc:sldMk cId="2140463585" sldId="260"/>
            <ac:spMk id="8" creationId="{3E25BDA2-3F4D-4B38-90E7-989465ECDDCF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5:49:50.212" v="125"/>
          <ac:spMkLst>
            <pc:docMk/>
            <pc:sldMk cId="2140463585" sldId="260"/>
            <ac:spMk id="10" creationId="{F65EEA05-AD42-442F-B6C6-CB9FC289426E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5:49:50.212" v="125"/>
          <ac:spMkLst>
            <pc:docMk/>
            <pc:sldMk cId="2140463585" sldId="260"/>
            <ac:spMk id="12" creationId="{BC96869A-A70D-42F7-876F-605CB1718F20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5:49:50.212" v="125"/>
          <ac:spMkLst>
            <pc:docMk/>
            <pc:sldMk cId="2140463585" sldId="260"/>
            <ac:spMk id="14" creationId="{6CD407CC-EF5C-486F-9A14-7F681F986D17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5:52:16.752" v="160" actId="1076"/>
          <ac:picMkLst>
            <pc:docMk/>
            <pc:sldMk cId="2140463585" sldId="260"/>
            <ac:picMk id="4" creationId="{44C76701-6F43-BFB6-71C6-E7E88F1F3F39}"/>
          </ac:picMkLst>
        </pc:picChg>
        <pc:cxnChg chg="add">
          <ac:chgData name="Havlíčková Lucie" userId="S::lhavlickova@zscernos.cz::3a0d5789-59a7-48ed-b382-c55c41ee2300" providerId="AD" clId="Web-{540B053C-A005-4838-AFAE-5D9195ED5F45}" dt="2024-03-10T15:49:50.212" v="125"/>
          <ac:cxnSpMkLst>
            <pc:docMk/>
            <pc:sldMk cId="2140463585" sldId="260"/>
            <ac:cxnSpMk id="16" creationId="{0DD76B5F-5BAA-48C6-9065-9AEF15D30B4E}"/>
          </ac:cxnSpMkLst>
        </pc:cxnChg>
      </pc:sldChg>
      <pc:sldChg chg="addSp delSp modSp new mod modTransition setBg modClrScheme delDesignElem chgLayout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2053774942" sldId="261"/>
        </pc:sldMkLst>
        <pc:spChg chg="mod ord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053774942" sldId="261"/>
            <ac:spMk id="2" creationId="{86EC6CC4-3DE5-8E64-B8AC-D4983572AAFD}"/>
          </ac:spMkLst>
        </pc:spChg>
        <pc:spChg chg="del mod">
          <ac:chgData name="Havlíčková Lucie" userId="S::lhavlickova@zscernos.cz::3a0d5789-59a7-48ed-b382-c55c41ee2300" providerId="AD" clId="Web-{540B053C-A005-4838-AFAE-5D9195ED5F45}" dt="2024-03-10T15:54:40.932" v="176"/>
          <ac:spMkLst>
            <pc:docMk/>
            <pc:sldMk cId="2053774942" sldId="261"/>
            <ac:spMk id="3" creationId="{9CA8231C-349A-4340-B887-19A0BF3EBE78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053774942" sldId="261"/>
            <ac:spMk id="8" creationId="{3E25BDA2-3F4D-4B38-90E7-989465ECDDCF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053774942" sldId="261"/>
            <ac:spMk id="10" creationId="{F65EEA05-AD42-442F-B6C6-CB9FC289426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053774942" sldId="261"/>
            <ac:spMk id="12" creationId="{BC96869A-A70D-42F7-876F-605CB1718F20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2053774942" sldId="261"/>
            <ac:spMk id="14" creationId="{6CD407CC-EF5C-486F-9A14-7F681F986D17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05:21.034" v="275"/>
          <ac:picMkLst>
            <pc:docMk/>
            <pc:sldMk cId="2053774942" sldId="261"/>
            <ac:picMk id="4" creationId="{C01F4450-12A7-E119-1D91-1BC9EF4B703A}"/>
          </ac:picMkLst>
        </pc:picChg>
        <pc:cxnChg chg="add del">
          <ac:chgData name="Havlíčková Lucie" userId="S::lhavlickova@zscernos.cz::3a0d5789-59a7-48ed-b382-c55c41ee2300" providerId="AD" clId="Web-{540B053C-A005-4838-AFAE-5D9195ED5F45}" dt="2024-03-10T16:05:21.034" v="275"/>
          <ac:cxnSpMkLst>
            <pc:docMk/>
            <pc:sldMk cId="2053774942" sldId="261"/>
            <ac:cxnSpMk id="16" creationId="{0DD76B5F-5BAA-48C6-9065-9AEF15D30B4E}"/>
          </ac:cxnSpMkLst>
        </pc:cxnChg>
      </pc:sldChg>
      <pc:sldChg chg="addSp delSp modSp new mod modTransition setBg modClrScheme delDesignElem chgLayout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4197022174" sldId="262"/>
        </pc:sldMkLst>
        <pc:spChg chg="mod ord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4197022174" sldId="262"/>
            <ac:spMk id="2" creationId="{821BAD84-5067-AFB7-848C-2316E1B9DBCB}"/>
          </ac:spMkLst>
        </pc:spChg>
        <pc:spChg chg="del mod">
          <ac:chgData name="Havlíčková Lucie" userId="S::lhavlickova@zscernos.cz::3a0d5789-59a7-48ed-b382-c55c41ee2300" providerId="AD" clId="Web-{540B053C-A005-4838-AFAE-5D9195ED5F45}" dt="2024-03-10T15:56:53.066" v="206"/>
          <ac:spMkLst>
            <pc:docMk/>
            <pc:sldMk cId="4197022174" sldId="262"/>
            <ac:spMk id="3" creationId="{7B4896FD-9125-3086-7DB1-93BBA2DB9152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4197022174" sldId="262"/>
            <ac:spMk id="8" creationId="{3E25BDA2-3F4D-4B38-90E7-989465ECDDCF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4197022174" sldId="262"/>
            <ac:spMk id="10" creationId="{F65EEA05-AD42-442F-B6C6-CB9FC289426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4197022174" sldId="262"/>
            <ac:spMk id="12" creationId="{BC96869A-A70D-42F7-876F-605CB1718F20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4197022174" sldId="262"/>
            <ac:spMk id="14" creationId="{6CD407CC-EF5C-486F-9A14-7F681F986D17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0:25.438" v="234"/>
          <ac:spMkLst>
            <pc:docMk/>
            <pc:sldMk cId="4197022174" sldId="262"/>
            <ac:spMk id="20" creationId="{DE76F9E2-E276-342D-CE19-697E31FD306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0:25.438" v="234"/>
          <ac:spMkLst>
            <pc:docMk/>
            <pc:sldMk cId="4197022174" sldId="262"/>
            <ac:spMk id="23" creationId="{3FC67B06-867A-4D0B-8E72-3D1CBBABF3D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0:25.438" v="234"/>
          <ac:spMkLst>
            <pc:docMk/>
            <pc:sldMk cId="4197022174" sldId="262"/>
            <ac:spMk id="25" creationId="{742DA6F1-EE0D-4BF0-B5FE-BF303A6B830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0:31.563" v="236"/>
          <ac:spMkLst>
            <pc:docMk/>
            <pc:sldMk cId="4197022174" sldId="262"/>
            <ac:spMk id="27" creationId="{44BBEC7D-2853-4D0C-9239-541F862C15A8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0:31.563" v="236"/>
          <ac:spMkLst>
            <pc:docMk/>
            <pc:sldMk cId="4197022174" sldId="262"/>
            <ac:spMk id="28" creationId="{32742A5F-E0E4-49B9-947A-D0158627FAEA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0:31.563" v="236"/>
          <ac:spMkLst>
            <pc:docMk/>
            <pc:sldMk cId="4197022174" sldId="262"/>
            <ac:spMk id="29" creationId="{2ACA3A81-3664-42EF-A8EC-40B40A51EC33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0:31.563" v="236"/>
          <ac:spMkLst>
            <pc:docMk/>
            <pc:sldMk cId="4197022174" sldId="262"/>
            <ac:spMk id="30" creationId="{34169D8A-49ED-4849-B778-0475EF373B8B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0:31.563" v="236"/>
          <ac:spMkLst>
            <pc:docMk/>
            <pc:sldMk cId="4197022174" sldId="262"/>
            <ac:spMk id="31" creationId="{6A7706A7-B8B5-F74B-A2ED-EFC469EFC2F4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05:21.034" v="275"/>
          <ac:picMkLst>
            <pc:docMk/>
            <pc:sldMk cId="4197022174" sldId="262"/>
            <ac:picMk id="4" creationId="{BD21D6A2-48D2-CD49-5758-DF709CD1EDF5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6:00:31.563" v="236"/>
          <ac:picMkLst>
            <pc:docMk/>
            <pc:sldMk cId="4197022174" sldId="262"/>
            <ac:picMk id="5" creationId="{0586934A-97CB-F13B-C2FD-34E7FDDE040C}"/>
          </ac:picMkLst>
        </pc:picChg>
        <pc:cxnChg chg="add del">
          <ac:chgData name="Havlíčková Lucie" userId="S::lhavlickova@zscernos.cz::3a0d5789-59a7-48ed-b382-c55c41ee2300" providerId="AD" clId="Web-{540B053C-A005-4838-AFAE-5D9195ED5F45}" dt="2024-03-10T16:05:21.034" v="275"/>
          <ac:cxnSpMkLst>
            <pc:docMk/>
            <pc:sldMk cId="4197022174" sldId="262"/>
            <ac:cxnSpMk id="16" creationId="{0DD76B5F-5BAA-48C6-9065-9AEF15D30B4E}"/>
          </ac:cxnSpMkLst>
        </pc:cxnChg>
      </pc:sldChg>
      <pc:sldChg chg="addSp delSp modSp new del mod modClrScheme chgLayout">
        <pc:chgData name="Havlíčková Lucie" userId="S::lhavlickova@zscernos.cz::3a0d5789-59a7-48ed-b382-c55c41ee2300" providerId="AD" clId="Web-{540B053C-A005-4838-AFAE-5D9195ED5F45}" dt="2024-03-10T16:12:31.999" v="369"/>
        <pc:sldMkLst>
          <pc:docMk/>
          <pc:sldMk cId="68583909" sldId="263"/>
        </pc:sldMkLst>
        <pc:spChg chg="mod ord">
          <ac:chgData name="Havlíčková Lucie" userId="S::lhavlickova@zscernos.cz::3a0d5789-59a7-48ed-b382-c55c41ee2300" providerId="AD" clId="Web-{540B053C-A005-4838-AFAE-5D9195ED5F45}" dt="2024-03-10T16:05:21.034" v="275"/>
          <ac:spMkLst>
            <pc:docMk/>
            <pc:sldMk cId="68583909" sldId="263"/>
            <ac:spMk id="2" creationId="{37E8B19D-3F15-081F-0261-5025E916A34E}"/>
          </ac:spMkLst>
        </pc:spChg>
        <pc:spChg chg="del">
          <ac:chgData name="Havlíčková Lucie" userId="S::lhavlickova@zscernos.cz::3a0d5789-59a7-48ed-b382-c55c41ee2300" providerId="AD" clId="Web-{540B053C-A005-4838-AFAE-5D9195ED5F45}" dt="2024-03-10T15:59:08.230" v="230"/>
          <ac:spMkLst>
            <pc:docMk/>
            <pc:sldMk cId="68583909" sldId="263"/>
            <ac:spMk id="3" creationId="{2C0E8BDA-4AF5-29AC-CE8F-9A539FFB6FD6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05:21.034" v="275"/>
          <ac:picMkLst>
            <pc:docMk/>
            <pc:sldMk cId="68583909" sldId="263"/>
            <ac:picMk id="4" creationId="{412C7C1C-539C-0FA9-175B-54021E4B5727}"/>
          </ac:picMkLst>
        </pc:picChg>
      </pc:sldChg>
      <pc:sldChg chg="addSp delSp modSp new del mod setBg modClrScheme chgLayout">
        <pc:chgData name="Havlíčková Lucie" userId="S::lhavlickova@zscernos.cz::3a0d5789-59a7-48ed-b382-c55c41ee2300" providerId="AD" clId="Web-{540B053C-A005-4838-AFAE-5D9195ED5F45}" dt="2024-03-10T16:12:22.905" v="368"/>
        <pc:sldMkLst>
          <pc:docMk/>
          <pc:sldMk cId="3175325237" sldId="264"/>
        </pc:sldMkLst>
        <pc:spChg chg="mod ord">
          <ac:chgData name="Havlíčková Lucie" userId="S::lhavlickova@zscernos.cz::3a0d5789-59a7-48ed-b382-c55c41ee2300" providerId="AD" clId="Web-{540B053C-A005-4838-AFAE-5D9195ED5F45}" dt="2024-03-10T16:12:15.982" v="367" actId="20577"/>
          <ac:spMkLst>
            <pc:docMk/>
            <pc:sldMk cId="3175325237" sldId="264"/>
            <ac:spMk id="2" creationId="{2BBE7C25-9475-A276-0270-A8A45BA1A0AD}"/>
          </ac:spMkLst>
        </pc:spChg>
        <pc:spChg chg="del mod ord">
          <ac:chgData name="Havlíčková Lucie" userId="S::lhavlickova@zscernos.cz::3a0d5789-59a7-48ed-b382-c55c41ee2300" providerId="AD" clId="Web-{540B053C-A005-4838-AFAE-5D9195ED5F45}" dt="2024-03-10T16:06:20.913" v="287"/>
          <ac:spMkLst>
            <pc:docMk/>
            <pc:sldMk cId="3175325237" sldId="264"/>
            <ac:spMk id="3" creationId="{F2759039-2C9C-BB49-B6A2-91D219BA86BF}"/>
          </ac:spMkLst>
        </pc:spChg>
        <pc:spChg chg="add del mod ord">
          <ac:chgData name="Havlíčková Lucie" userId="S::lhavlickova@zscernos.cz::3a0d5789-59a7-48ed-b382-c55c41ee2300" providerId="AD" clId="Web-{540B053C-A005-4838-AFAE-5D9195ED5F45}" dt="2024-03-10T16:12:15.014" v="364"/>
          <ac:spMkLst>
            <pc:docMk/>
            <pc:sldMk cId="3175325237" sldId="264"/>
            <ac:spMk id="4" creationId="{9F56258B-C607-7F09-36BC-A881C06531F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6.090" v="328"/>
          <ac:spMkLst>
            <pc:docMk/>
            <pc:sldMk cId="3175325237" sldId="264"/>
            <ac:spMk id="10" creationId="{11C1FC6E-E5AB-ECDC-CC0B-58A83019F59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6.090" v="328"/>
          <ac:spMkLst>
            <pc:docMk/>
            <pc:sldMk cId="3175325237" sldId="264"/>
            <ac:spMk id="13" creationId="{564F8226-C263-4D73-84E6-6774B7FEC00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6.090" v="328"/>
          <ac:spMkLst>
            <pc:docMk/>
            <pc:sldMk cId="3175325237" sldId="264"/>
            <ac:spMk id="15" creationId="{2C8DCBC9-E0DE-46B3-8FAE-C5C151378E29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8.512" v="330"/>
          <ac:spMkLst>
            <pc:docMk/>
            <pc:sldMk cId="3175325237" sldId="264"/>
            <ac:spMk id="17" creationId="{34169D8A-49ED-4849-B778-0475EF373B8B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8.512" v="330"/>
          <ac:spMkLst>
            <pc:docMk/>
            <pc:sldMk cId="3175325237" sldId="264"/>
            <ac:spMk id="18" creationId="{564F8226-C263-4D73-84E6-6774B7FEC00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8.512" v="330"/>
          <ac:spMkLst>
            <pc:docMk/>
            <pc:sldMk cId="3175325237" sldId="264"/>
            <ac:spMk id="19" creationId="{44BBEC7D-2853-4D0C-9239-541F862C15A8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8.512" v="330"/>
          <ac:spMkLst>
            <pc:docMk/>
            <pc:sldMk cId="3175325237" sldId="264"/>
            <ac:spMk id="20" creationId="{32742A5F-E0E4-49B9-947A-D0158627FAEA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8.512" v="330"/>
          <ac:spMkLst>
            <pc:docMk/>
            <pc:sldMk cId="3175325237" sldId="264"/>
            <ac:spMk id="21" creationId="{2ACA3A81-3664-42EF-A8EC-40B40A51EC33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1:48.512" v="330"/>
          <ac:spMkLst>
            <pc:docMk/>
            <pc:sldMk cId="3175325237" sldId="264"/>
            <ac:spMk id="22" creationId="{CD66061D-F1AD-D975-2A91-18AB0524E4AC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2:09.623" v="332"/>
          <ac:spMkLst>
            <pc:docMk/>
            <pc:sldMk cId="3175325237" sldId="264"/>
            <ac:spMk id="24" creationId="{564F8226-C263-4D73-84E6-6774B7FEC00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2:09.623" v="332"/>
          <ac:spMkLst>
            <pc:docMk/>
            <pc:sldMk cId="3175325237" sldId="264"/>
            <ac:spMk id="25" creationId="{3FC67B06-867A-4D0B-8E72-3D1CBBABF3D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2:09.623" v="332"/>
          <ac:spMkLst>
            <pc:docMk/>
            <pc:sldMk cId="3175325237" sldId="264"/>
            <ac:spMk id="26" creationId="{742DA6F1-EE0D-4BF0-B5FE-BF303A6B830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12:09.623" v="332"/>
          <ac:spMkLst>
            <pc:docMk/>
            <pc:sldMk cId="3175325237" sldId="264"/>
            <ac:spMk id="27" creationId="{3258A5BA-42D0-6214-7279-B45EBB9E47C0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12:09.623" v="332"/>
          <ac:picMkLst>
            <pc:docMk/>
            <pc:sldMk cId="3175325237" sldId="264"/>
            <ac:picMk id="5" creationId="{F438401D-CD7F-9C1A-38A0-CAAA8F9031A3}"/>
          </ac:picMkLst>
        </pc:picChg>
        <pc:picChg chg="add del mod ord">
          <ac:chgData name="Havlíčková Lucie" userId="S::lhavlickova@zscernos.cz::3a0d5789-59a7-48ed-b382-c55c41ee2300" providerId="AD" clId="Web-{540B053C-A005-4838-AFAE-5D9195ED5F45}" dt="2024-03-10T16:12:15.014" v="364"/>
          <ac:picMkLst>
            <pc:docMk/>
            <pc:sldMk cId="3175325237" sldId="264"/>
            <ac:picMk id="6" creationId="{98DBE3DD-E8AB-2B40-2ACD-A78830539A21}"/>
          </ac:picMkLst>
        </pc:picChg>
      </pc:sldChg>
      <pc:sldChg chg="addSp delSp modSp new del mod setBg modClrScheme delDesignElem chgLayout">
        <pc:chgData name="Havlíčková Lucie" userId="S::lhavlickova@zscernos.cz::3a0d5789-59a7-48ed-b382-c55c41ee2300" providerId="AD" clId="Web-{540B053C-A005-4838-AFAE-5D9195ED5F45}" dt="2024-03-10T16:38:16.297" v="545"/>
        <pc:sldMkLst>
          <pc:docMk/>
          <pc:sldMk cId="1233173779" sldId="265"/>
        </pc:sldMkLst>
        <pc:spChg chg="mod ord">
          <ac:chgData name="Havlíčková Lucie" userId="S::lhavlickova@zscernos.cz::3a0d5789-59a7-48ed-b382-c55c41ee2300" providerId="AD" clId="Web-{540B053C-A005-4838-AFAE-5D9195ED5F45}" dt="2024-03-10T16:24:42.059" v="488"/>
          <ac:spMkLst>
            <pc:docMk/>
            <pc:sldMk cId="1233173779" sldId="265"/>
            <ac:spMk id="2" creationId="{0B6A2D86-E69A-3A74-0EC6-E4951C52C2B8}"/>
          </ac:spMkLst>
        </pc:spChg>
        <pc:spChg chg="del">
          <ac:chgData name="Havlíčková Lucie" userId="S::lhavlickova@zscernos.cz::3a0d5789-59a7-48ed-b382-c55c41ee2300" providerId="AD" clId="Web-{540B053C-A005-4838-AFAE-5D9195ED5F45}" dt="2024-03-10T16:01:32.223" v="248"/>
          <ac:spMkLst>
            <pc:docMk/>
            <pc:sldMk cId="1233173779" sldId="265"/>
            <ac:spMk id="3" creationId="{1603F529-E933-FF8A-6BF7-36719639A98B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02:25.898" v="256"/>
          <ac:spMkLst>
            <pc:docMk/>
            <pc:sldMk cId="1233173779" sldId="265"/>
            <ac:spMk id="9" creationId="{924E7DE6-7709-3385-C0B3-30285C21EB7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42.059" v="488"/>
          <ac:spMkLst>
            <pc:docMk/>
            <pc:sldMk cId="1233173779" sldId="265"/>
            <ac:spMk id="12" creationId="{3FC67B06-867A-4D0B-8E72-3D1CBBABF3DD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42.059" v="488"/>
          <ac:spMkLst>
            <pc:docMk/>
            <pc:sldMk cId="1233173779" sldId="265"/>
            <ac:spMk id="14" creationId="{742DA6F1-EE0D-4BF0-B5FE-BF303A6B830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42.059" v="488"/>
          <ac:spMkLst>
            <pc:docMk/>
            <pc:sldMk cId="1233173779" sldId="265"/>
            <ac:spMk id="18" creationId="{4704041A-2964-4DE8-D79E-20390285C320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42.059" v="488"/>
          <ac:spMkLst>
            <pc:docMk/>
            <pc:sldMk cId="1233173779" sldId="265"/>
            <ac:spMk id="21" creationId="{32742A5F-E0E4-49B9-947A-D0158627FAEA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42.059" v="488"/>
          <ac:spMkLst>
            <pc:docMk/>
            <pc:sldMk cId="1233173779" sldId="265"/>
            <ac:spMk id="23" creationId="{34169D8A-49ED-4849-B778-0475EF373B8B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42.059" v="488"/>
          <ac:spMkLst>
            <pc:docMk/>
            <pc:sldMk cId="1233173779" sldId="265"/>
            <ac:spMk id="25" creationId="{44BBEC7D-2853-4D0C-9239-541F862C15A8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42.059" v="488"/>
          <ac:spMkLst>
            <pc:docMk/>
            <pc:sldMk cId="1233173779" sldId="265"/>
            <ac:spMk id="27" creationId="{2ACA3A81-3664-42EF-A8EC-40B40A51EC33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24:42.059" v="488"/>
          <ac:picMkLst>
            <pc:docMk/>
            <pc:sldMk cId="1233173779" sldId="265"/>
            <ac:picMk id="4" creationId="{5DB9CD61-6420-83AB-D731-7771E54977E6}"/>
          </ac:picMkLst>
        </pc:picChg>
        <pc:picChg chg="add mod ord">
          <ac:chgData name="Havlíčková Lucie" userId="S::lhavlickova@zscernos.cz::3a0d5789-59a7-48ed-b382-c55c41ee2300" providerId="AD" clId="Web-{540B053C-A005-4838-AFAE-5D9195ED5F45}" dt="2024-03-10T16:24:42.059" v="488"/>
          <ac:picMkLst>
            <pc:docMk/>
            <pc:sldMk cId="1233173779" sldId="265"/>
            <ac:picMk id="5" creationId="{BF31D659-98C3-909B-A2CA-8E1FA6540C12}"/>
          </ac:picMkLst>
        </pc:picChg>
        <pc:picChg chg="add mod ord">
          <ac:chgData name="Havlíčková Lucie" userId="S::lhavlickova@zscernos.cz::3a0d5789-59a7-48ed-b382-c55c41ee2300" providerId="AD" clId="Web-{540B053C-A005-4838-AFAE-5D9195ED5F45}" dt="2024-03-10T16:24:42.059" v="488"/>
          <ac:picMkLst>
            <pc:docMk/>
            <pc:sldMk cId="1233173779" sldId="265"/>
            <ac:picMk id="6" creationId="{E7A12797-BAE6-9691-B8E7-12C644F8EEE5}"/>
          </ac:picMkLst>
        </pc:picChg>
      </pc:sldChg>
      <pc:sldChg chg="new del">
        <pc:chgData name="Havlíčková Lucie" userId="S::lhavlickova@zscernos.cz::3a0d5789-59a7-48ed-b382-c55c41ee2300" providerId="AD" clId="Web-{540B053C-A005-4838-AFAE-5D9195ED5F45}" dt="2024-03-10T16:12:41.343" v="372"/>
        <pc:sldMkLst>
          <pc:docMk/>
          <pc:sldMk cId="2280398559" sldId="266"/>
        </pc:sldMkLst>
      </pc:sldChg>
      <pc:sldChg chg="addSp delSp modSp add or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1848466023" sldId="267"/>
        </pc:sldMkLst>
        <pc:spChg chg="mod">
          <ac:chgData name="Havlíčková Lucie" userId="S::lhavlickova@zscernos.cz::3a0d5789-59a7-48ed-b382-c55c41ee2300" providerId="AD" clId="Web-{540B053C-A005-4838-AFAE-5D9195ED5F45}" dt="2024-03-10T16:13:36.159" v="403" actId="20577"/>
          <ac:spMkLst>
            <pc:docMk/>
            <pc:sldMk cId="1848466023" sldId="267"/>
            <ac:spMk id="2" creationId="{86EC6CC4-3DE5-8E64-B8AC-D4983572AAFD}"/>
          </ac:spMkLst>
        </pc:spChg>
        <pc:spChg chg="add del mod">
          <ac:chgData name="Havlíčková Lucie" userId="S::lhavlickova@zscernos.cz::3a0d5789-59a7-48ed-b382-c55c41ee2300" providerId="AD" clId="Web-{540B053C-A005-4838-AFAE-5D9195ED5F45}" dt="2024-03-10T16:13:00.048" v="374"/>
          <ac:spMkLst>
            <pc:docMk/>
            <pc:sldMk cId="1848466023" sldId="267"/>
            <ac:spMk id="5" creationId="{CA397AAC-B83E-919E-010F-1B2326398316}"/>
          </ac:spMkLst>
        </pc:spChg>
        <pc:picChg chg="del">
          <ac:chgData name="Havlíčková Lucie" userId="S::lhavlickova@zscernos.cz::3a0d5789-59a7-48ed-b382-c55c41ee2300" providerId="AD" clId="Web-{540B053C-A005-4838-AFAE-5D9195ED5F45}" dt="2024-03-10T16:12:45.047" v="373"/>
          <ac:picMkLst>
            <pc:docMk/>
            <pc:sldMk cId="1848466023" sldId="267"/>
            <ac:picMk id="4" creationId="{C01F4450-12A7-E119-1D91-1BC9EF4B703A}"/>
          </ac:picMkLst>
        </pc:picChg>
        <pc:picChg chg="add mod ord">
          <ac:chgData name="Havlíčková Lucie" userId="S::lhavlickova@zscernos.cz::3a0d5789-59a7-48ed-b382-c55c41ee2300" providerId="AD" clId="Web-{540B053C-A005-4838-AFAE-5D9195ED5F45}" dt="2024-03-10T16:13:14.142" v="378" actId="14100"/>
          <ac:picMkLst>
            <pc:docMk/>
            <pc:sldMk cId="1848466023" sldId="267"/>
            <ac:picMk id="6" creationId="{5A8B8EBA-FED8-EFE7-5423-7988F9BC45C0}"/>
          </ac:picMkLst>
        </pc:picChg>
      </pc:sldChg>
      <pc:sldChg chg="new del">
        <pc:chgData name="Havlíčková Lucie" userId="S::lhavlickova@zscernos.cz::3a0d5789-59a7-48ed-b382-c55c41ee2300" providerId="AD" clId="Web-{540B053C-A005-4838-AFAE-5D9195ED5F45}" dt="2024-03-10T16:14:10.646" v="406"/>
        <pc:sldMkLst>
          <pc:docMk/>
          <pc:sldMk cId="3043671829" sldId="268"/>
        </pc:sldMkLst>
      </pc:sldChg>
      <pc:sldChg chg="addSp delSp modSp add mod ord replId modTransition setBg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2675441664" sldId="269"/>
        </pc:sldMkLst>
        <pc:spChg chg="mod ord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2" creationId="{86EC6CC4-3DE5-8E64-B8AC-D4983572AAFD}"/>
          </ac:spMkLst>
        </pc:spChg>
        <pc:spChg chg="add del mod">
          <ac:chgData name="Havlíčková Lucie" userId="S::lhavlickova@zscernos.cz::3a0d5789-59a7-48ed-b382-c55c41ee2300" providerId="AD" clId="Web-{540B053C-A005-4838-AFAE-5D9195ED5F45}" dt="2024-03-10T16:14:29.131" v="408"/>
          <ac:spMkLst>
            <pc:docMk/>
            <pc:sldMk cId="2675441664" sldId="269"/>
            <ac:spMk id="5" creationId="{3A815F14-A8E1-AB7A-28E0-39D1EACE42D3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8" creationId="{3E25BDA2-3F4D-4B38-90E7-989465ECDDCF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10" creationId="{F65EEA05-AD42-442F-B6C6-CB9FC289426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12" creationId="{BC96869A-A70D-42F7-876F-605CB1718F20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14" creationId="{6CD407CC-EF5C-486F-9A14-7F681F986D17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20.745" v="483"/>
          <ac:spMkLst>
            <pc:docMk/>
            <pc:sldMk cId="2675441664" sldId="269"/>
            <ac:spMk id="20" creationId="{BDAA7FE6-C7FA-5964-0206-5E5F514D2358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20.745" v="483"/>
          <ac:spMkLst>
            <pc:docMk/>
            <pc:sldMk cId="2675441664" sldId="269"/>
            <ac:spMk id="23" creationId="{B4E3C025-1190-490D-A7E8-FBB16A2CAA49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20.745" v="483"/>
          <ac:spMkLst>
            <pc:docMk/>
            <pc:sldMk cId="2675441664" sldId="269"/>
            <ac:spMk id="25" creationId="{73106E57-42AD-4803-8DA8-AA87F53BC71F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20.745" v="483"/>
          <ac:spMkLst>
            <pc:docMk/>
            <pc:sldMk cId="2675441664" sldId="269"/>
            <ac:spMk id="27" creationId="{A668FB66-7DA2-4943-B38E-6DE102F09183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29" creationId="{0E9B969E-CD96-4162-BA90-449BBDA95EA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30" creationId="{6B6401A4-FEE5-4976-857C-1FD0CDB2E2DC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31" creationId="{047AF1DF-6993-45FB-92A5-C36B1A680F61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4:34.074" v="487"/>
          <ac:spMkLst>
            <pc:docMk/>
            <pc:sldMk cId="2675441664" sldId="269"/>
            <ac:spMk id="32" creationId="{9648589B-1755-003A-343D-015FE7014E54}"/>
          </ac:spMkLst>
        </pc:spChg>
        <pc:picChg chg="del">
          <ac:chgData name="Havlíčková Lucie" userId="S::lhavlickova@zscernos.cz::3a0d5789-59a7-48ed-b382-c55c41ee2300" providerId="AD" clId="Web-{540B053C-A005-4838-AFAE-5D9195ED5F45}" dt="2024-03-10T16:14:13.911" v="407"/>
          <ac:picMkLst>
            <pc:docMk/>
            <pc:sldMk cId="2675441664" sldId="269"/>
            <ac:picMk id="4" creationId="{C01F4450-12A7-E119-1D91-1BC9EF4B703A}"/>
          </ac:picMkLst>
        </pc:picChg>
        <pc:picChg chg="add mod ord">
          <ac:chgData name="Havlíčková Lucie" userId="S::lhavlickova@zscernos.cz::3a0d5789-59a7-48ed-b382-c55c41ee2300" providerId="AD" clId="Web-{540B053C-A005-4838-AFAE-5D9195ED5F45}" dt="2024-03-10T16:24:34.074" v="487"/>
          <ac:picMkLst>
            <pc:docMk/>
            <pc:sldMk cId="2675441664" sldId="269"/>
            <ac:picMk id="6" creationId="{5B5C5DE0-37D5-915B-C840-66C81EEACC6B}"/>
          </ac:picMkLst>
        </pc:picChg>
        <pc:cxnChg chg="add del">
          <ac:chgData name="Havlíčková Lucie" userId="S::lhavlickova@zscernos.cz::3a0d5789-59a7-48ed-b382-c55c41ee2300" providerId="AD" clId="Web-{540B053C-A005-4838-AFAE-5D9195ED5F45}" dt="2024-03-10T16:24:34.074" v="487"/>
          <ac:cxnSpMkLst>
            <pc:docMk/>
            <pc:sldMk cId="2675441664" sldId="269"/>
            <ac:cxnSpMk id="16" creationId="{0DD76B5F-5BAA-48C6-9065-9AEF15D30B4E}"/>
          </ac:cxnSpMkLst>
        </pc:cxnChg>
      </pc:sldChg>
      <pc:sldChg chg="addSp delSp modSp new del mod setBg setClrOvrMap">
        <pc:chgData name="Havlíčková Lucie" userId="S::lhavlickova@zscernos.cz::3a0d5789-59a7-48ed-b382-c55c41ee2300" providerId="AD" clId="Web-{540B053C-A005-4838-AFAE-5D9195ED5F45}" dt="2024-03-10T16:35:39.209" v="506"/>
        <pc:sldMkLst>
          <pc:docMk/>
          <pc:sldMk cId="1271210804" sldId="270"/>
        </pc:sldMkLst>
        <pc:spChg chg="mod ord">
          <ac:chgData name="Havlíčková Lucie" userId="S::lhavlickova@zscernos.cz::3a0d5789-59a7-48ed-b382-c55c41ee2300" providerId="AD" clId="Web-{540B053C-A005-4838-AFAE-5D9195ED5F45}" dt="2024-03-10T16:23:38.227" v="480" actId="20577"/>
          <ac:spMkLst>
            <pc:docMk/>
            <pc:sldMk cId="1271210804" sldId="270"/>
            <ac:spMk id="2" creationId="{7906DFEE-8FC9-5EC1-8D1B-FD0D5B799E63}"/>
          </ac:spMkLst>
        </pc:spChg>
        <pc:spChg chg="del">
          <ac:chgData name="Havlíčková Lucie" userId="S::lhavlickova@zscernos.cz::3a0d5789-59a7-48ed-b382-c55c41ee2300" providerId="AD" clId="Web-{540B053C-A005-4838-AFAE-5D9195ED5F45}" dt="2024-03-10T16:21:58.956" v="460"/>
          <ac:spMkLst>
            <pc:docMk/>
            <pc:sldMk cId="1271210804" sldId="270"/>
            <ac:spMk id="3" creationId="{3BD2EE8C-E50B-2BDE-ACFE-C738FD291829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23:20.898" v="478"/>
          <ac:spMkLst>
            <pc:docMk/>
            <pc:sldMk cId="1271210804" sldId="270"/>
            <ac:spMk id="6" creationId="{0E9B969E-CD96-4162-BA90-449BBDA95EAE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23:20.898" v="478"/>
          <ac:spMkLst>
            <pc:docMk/>
            <pc:sldMk cId="1271210804" sldId="270"/>
            <ac:spMk id="7" creationId="{6B6401A4-FEE5-4976-857C-1FD0CDB2E2DC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2:53.131" v="475"/>
          <ac:spMkLst>
            <pc:docMk/>
            <pc:sldMk cId="1271210804" sldId="270"/>
            <ac:spMk id="8" creationId="{BB8F28A7-1710-C067-7D9C-466F81B90B17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23:20.898" v="478"/>
          <ac:spMkLst>
            <pc:docMk/>
            <pc:sldMk cId="1271210804" sldId="270"/>
            <ac:spMk id="9" creationId="{047AF1DF-6993-45FB-92A5-C36B1A680F61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23:20.898" v="478"/>
          <ac:spMkLst>
            <pc:docMk/>
            <pc:sldMk cId="1271210804" sldId="270"/>
            <ac:spMk id="10" creationId="{F1547A1B-09C0-550D-FFC4-BDCCDA05A419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2:53.131" v="475"/>
          <ac:spMkLst>
            <pc:docMk/>
            <pc:sldMk cId="1271210804" sldId="270"/>
            <ac:spMk id="11" creationId="{E192707B-B929-41A7-9B41-E959A1C689E4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2:53.131" v="475"/>
          <ac:spMkLst>
            <pc:docMk/>
            <pc:sldMk cId="1271210804" sldId="270"/>
            <ac:spMk id="13" creationId="{8FB4235C-4505-46C7-AD8F-8769A1972FC1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3:08.257" v="477"/>
          <ac:spMkLst>
            <pc:docMk/>
            <pc:sldMk cId="1271210804" sldId="270"/>
            <ac:spMk id="15" creationId="{43047B46-4F2F-4746-8B82-B30EAAAE033A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3:08.257" v="477"/>
          <ac:spMkLst>
            <pc:docMk/>
            <pc:sldMk cId="1271210804" sldId="270"/>
            <ac:spMk id="16" creationId="{A54E8A8E-D194-4D55-92A3-6B0799722E66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6:23:08.257" v="477"/>
          <ac:spMkLst>
            <pc:docMk/>
            <pc:sldMk cId="1271210804" sldId="270"/>
            <ac:spMk id="17" creationId="{278DE529-C0B7-8E97-BC61-50788361CDBA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23:20.898" v="478"/>
          <ac:picMkLst>
            <pc:docMk/>
            <pc:sldMk cId="1271210804" sldId="270"/>
            <ac:picMk id="4" creationId="{E67B0EA9-06FE-50DE-D0E4-8B7F01B2166C}"/>
          </ac:picMkLst>
        </pc:picChg>
      </pc:sldChg>
      <pc:sldChg chg="new del">
        <pc:chgData name="Havlíčková Lucie" userId="S::lhavlickova@zscernos.cz::3a0d5789-59a7-48ed-b382-c55c41ee2300" providerId="AD" clId="Web-{540B053C-A005-4838-AFAE-5D9195ED5F45}" dt="2024-03-10T16:21:18.469" v="456"/>
        <pc:sldMkLst>
          <pc:docMk/>
          <pc:sldMk cId="2944759759" sldId="270"/>
        </pc:sldMkLst>
      </pc:sldChg>
      <pc:sldChg chg="new del">
        <pc:chgData name="Havlíčková Lucie" userId="S::lhavlickova@zscernos.cz::3a0d5789-59a7-48ed-b382-c55c41ee2300" providerId="AD" clId="Web-{540B053C-A005-4838-AFAE-5D9195ED5F45}" dt="2024-03-10T16:21:35.798" v="459"/>
        <pc:sldMkLst>
          <pc:docMk/>
          <pc:sldMk cId="1144587404" sldId="271"/>
        </pc:sldMkLst>
      </pc:sldChg>
      <pc:sldChg chg="addSp delSp modSp new mod ord modTransition setBg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2133347112" sldId="271"/>
        </pc:sldMkLst>
        <pc:spChg chg="mod">
          <ac:chgData name="Havlíčková Lucie" userId="S::lhavlickova@zscernos.cz::3a0d5789-59a7-48ed-b382-c55c41ee2300" providerId="AD" clId="Web-{540B053C-A005-4838-AFAE-5D9195ED5F45}" dt="2024-03-10T16:35:11.895" v="500" actId="20577"/>
          <ac:spMkLst>
            <pc:docMk/>
            <pc:sldMk cId="2133347112" sldId="271"/>
            <ac:spMk id="2" creationId="{7A25CC16-DC1C-32DA-8C76-63A3A29E14C8}"/>
          </ac:spMkLst>
        </pc:spChg>
        <pc:spChg chg="del mod">
          <ac:chgData name="Havlíčková Lucie" userId="S::lhavlickova@zscernos.cz::3a0d5789-59a7-48ed-b382-c55c41ee2300" providerId="AD" clId="Web-{540B053C-A005-4838-AFAE-5D9195ED5F45}" dt="2024-03-10T16:35:22.005" v="501"/>
          <ac:spMkLst>
            <pc:docMk/>
            <pc:sldMk cId="2133347112" sldId="271"/>
            <ac:spMk id="3" creationId="{5BB15E2C-E40F-0885-ADB2-8F3254BD512D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34:44.705" v="490"/>
          <ac:spMkLst>
            <pc:docMk/>
            <pc:sldMk cId="2133347112" sldId="271"/>
            <ac:spMk id="8" creationId="{A009E310-C7C2-4F23-B466-4417C8ED3B99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34:44.705" v="490"/>
          <ac:spMkLst>
            <pc:docMk/>
            <pc:sldMk cId="2133347112" sldId="271"/>
            <ac:spMk id="10" creationId="{51A4F4A1-146B-4D29-852A-F60996679785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34:44.705" v="490"/>
          <ac:spMkLst>
            <pc:docMk/>
            <pc:sldMk cId="2133347112" sldId="271"/>
            <ac:spMk id="12" creationId="{A4C31FF5-F97E-4082-BFC5-A880DB9F3F00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34:44.705" v="490"/>
          <ac:spMkLst>
            <pc:docMk/>
            <pc:sldMk cId="2133347112" sldId="271"/>
            <ac:spMk id="14" creationId="{6015B4CE-42DE-4E9B-B800-B5B8142E6FCB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35:34.927" v="505" actId="14100"/>
          <ac:picMkLst>
            <pc:docMk/>
            <pc:sldMk cId="2133347112" sldId="271"/>
            <ac:picMk id="4" creationId="{7A5430A8-B422-B7ED-508A-76D6FFBF3C62}"/>
          </ac:picMkLst>
        </pc:picChg>
      </pc:sldChg>
      <pc:sldChg chg="addSp delSp modSp new mod modTransition setBg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880476988" sldId="272"/>
        </pc:sldMkLst>
        <pc:spChg chg="mod">
          <ac:chgData name="Havlíčková Lucie" userId="S::lhavlickova@zscernos.cz::3a0d5789-59a7-48ed-b382-c55c41ee2300" providerId="AD" clId="Web-{540B053C-A005-4838-AFAE-5D9195ED5F45}" dt="2024-03-10T16:38:12.062" v="544" actId="20577"/>
          <ac:spMkLst>
            <pc:docMk/>
            <pc:sldMk cId="880476988" sldId="272"/>
            <ac:spMk id="2" creationId="{C1BC429B-DAD9-1985-03F6-78F33188F7DC}"/>
          </ac:spMkLst>
        </pc:spChg>
        <pc:spChg chg="del mod">
          <ac:chgData name="Havlíčková Lucie" userId="S::lhavlickova@zscernos.cz::3a0d5789-59a7-48ed-b382-c55c41ee2300" providerId="AD" clId="Web-{540B053C-A005-4838-AFAE-5D9195ED5F45}" dt="2024-03-10T16:36:02.616" v="507"/>
          <ac:spMkLst>
            <pc:docMk/>
            <pc:sldMk cId="880476988" sldId="272"/>
            <ac:spMk id="3" creationId="{54A1BF0C-3421-558F-BB20-927E1D2B8BEB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34:57.128" v="492"/>
          <ac:spMkLst>
            <pc:docMk/>
            <pc:sldMk cId="880476988" sldId="272"/>
            <ac:spMk id="8" creationId="{A009E310-C7C2-4F23-B466-4417C8ED3B99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34:57.128" v="492"/>
          <ac:spMkLst>
            <pc:docMk/>
            <pc:sldMk cId="880476988" sldId="272"/>
            <ac:spMk id="10" creationId="{51A4F4A1-146B-4D29-852A-F60996679785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34:57.128" v="492"/>
          <ac:spMkLst>
            <pc:docMk/>
            <pc:sldMk cId="880476988" sldId="272"/>
            <ac:spMk id="12" creationId="{A4C31FF5-F97E-4082-BFC5-A880DB9F3F00}"/>
          </ac:spMkLst>
        </pc:spChg>
        <pc:spChg chg="add">
          <ac:chgData name="Havlíčková Lucie" userId="S::lhavlickova@zscernos.cz::3a0d5789-59a7-48ed-b382-c55c41ee2300" providerId="AD" clId="Web-{540B053C-A005-4838-AFAE-5D9195ED5F45}" dt="2024-03-10T16:34:57.128" v="492"/>
          <ac:spMkLst>
            <pc:docMk/>
            <pc:sldMk cId="880476988" sldId="272"/>
            <ac:spMk id="14" creationId="{6015B4CE-42DE-4E9B-B800-B5B8142E6FCB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6:37:57.889" v="533" actId="1076"/>
          <ac:picMkLst>
            <pc:docMk/>
            <pc:sldMk cId="880476988" sldId="272"/>
            <ac:picMk id="4" creationId="{19D562C0-9A89-D0E9-119B-F00C4346F1CC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6:37:51.358" v="532" actId="1076"/>
          <ac:picMkLst>
            <pc:docMk/>
            <pc:sldMk cId="880476988" sldId="272"/>
            <ac:picMk id="5" creationId="{76D755D2-27C3-F5C6-7C67-E214FF2A9687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6:37:30.169" v="528" actId="14100"/>
          <ac:picMkLst>
            <pc:docMk/>
            <pc:sldMk cId="880476988" sldId="272"/>
            <ac:picMk id="6" creationId="{B2A4DA13-973E-1673-5057-C832C2A0BFD0}"/>
          </ac:picMkLst>
        </pc:picChg>
      </pc:sldChg>
      <pc:sldChg chg="new del">
        <pc:chgData name="Havlíčková Lucie" userId="S::lhavlickova@zscernos.cz::3a0d5789-59a7-48ed-b382-c55c41ee2300" providerId="AD" clId="Web-{540B053C-A005-4838-AFAE-5D9195ED5F45}" dt="2024-03-10T16:38:57.612" v="552"/>
        <pc:sldMkLst>
          <pc:docMk/>
          <pc:sldMk cId="3420393813" sldId="273"/>
        </pc:sldMkLst>
      </pc:sldChg>
      <pc:sldChg chg="new del">
        <pc:chgData name="Havlíčková Lucie" userId="S::lhavlickova@zscernos.cz::3a0d5789-59a7-48ed-b382-c55c41ee2300" providerId="AD" clId="Web-{540B053C-A005-4838-AFAE-5D9195ED5F45}" dt="2024-03-10T16:45:01.931" v="647"/>
        <pc:sldMkLst>
          <pc:docMk/>
          <pc:sldMk cId="3285468233" sldId="274"/>
        </pc:sldMkLst>
      </pc:sldChg>
      <pc:sldChg chg="new del">
        <pc:chgData name="Havlíčková Lucie" userId="S::lhavlickova@zscernos.cz::3a0d5789-59a7-48ed-b382-c55c41ee2300" providerId="AD" clId="Web-{540B053C-A005-4838-AFAE-5D9195ED5F45}" dt="2024-03-10T16:43:18.253" v="631"/>
        <pc:sldMkLst>
          <pc:docMk/>
          <pc:sldMk cId="54901393" sldId="275"/>
        </pc:sldMkLst>
      </pc:sldChg>
      <pc:sldChg chg="new del">
        <pc:chgData name="Havlíčková Lucie" userId="S::lhavlickova@zscernos.cz::3a0d5789-59a7-48ed-b382-c55c41ee2300" providerId="AD" clId="Web-{540B053C-A005-4838-AFAE-5D9195ED5F45}" dt="2024-03-10T16:43:24.019" v="633"/>
        <pc:sldMkLst>
          <pc:docMk/>
          <pc:sldMk cId="3440414938" sldId="276"/>
        </pc:sldMkLst>
      </pc:sldChg>
      <pc:sldChg chg="addSp delSp modSp add del replId">
        <pc:chgData name="Havlíčková Lucie" userId="S::lhavlickova@zscernos.cz::3a0d5789-59a7-48ed-b382-c55c41ee2300" providerId="AD" clId="Web-{540B053C-A005-4838-AFAE-5D9195ED5F45}" dt="2024-03-10T16:42:07.764" v="604"/>
        <pc:sldMkLst>
          <pc:docMk/>
          <pc:sldMk cId="3356238752" sldId="277"/>
        </pc:sldMkLst>
        <pc:spChg chg="add del mod">
          <ac:chgData name="Havlíčková Lucie" userId="S::lhavlickova@zscernos.cz::3a0d5789-59a7-48ed-b382-c55c41ee2300" providerId="AD" clId="Web-{540B053C-A005-4838-AFAE-5D9195ED5F45}" dt="2024-03-10T16:39:20.004" v="572" actId="20577"/>
          <ac:spMkLst>
            <pc:docMk/>
            <pc:sldMk cId="3356238752" sldId="277"/>
            <ac:spMk id="2" creationId="{C1BC429B-DAD9-1985-03F6-78F33188F7DC}"/>
          </ac:spMkLst>
        </pc:spChg>
        <pc:spChg chg="add del mod">
          <ac:chgData name="Havlíčková Lucie" userId="S::lhavlickova@zscernos.cz::3a0d5789-59a7-48ed-b382-c55c41ee2300" providerId="AD" clId="Web-{540B053C-A005-4838-AFAE-5D9195ED5F45}" dt="2024-03-10T16:39:02.034" v="554"/>
          <ac:spMkLst>
            <pc:docMk/>
            <pc:sldMk cId="3356238752" sldId="277"/>
            <ac:spMk id="7" creationId="{1F0DCBC1-E073-460C-2159-DF8D64186CB9}"/>
          </ac:spMkLst>
        </pc:spChg>
        <pc:spChg chg="add del mod">
          <ac:chgData name="Havlíčková Lucie" userId="S::lhavlickova@zscernos.cz::3a0d5789-59a7-48ed-b382-c55c41ee2300" providerId="AD" clId="Web-{540B053C-A005-4838-AFAE-5D9195ED5F45}" dt="2024-03-10T16:39:12.269" v="558"/>
          <ac:spMkLst>
            <pc:docMk/>
            <pc:sldMk cId="3356238752" sldId="277"/>
            <ac:spMk id="11" creationId="{64F5B1B8-B6CA-C6BD-4543-C46387415B9E}"/>
          </ac:spMkLst>
        </pc:spChg>
        <pc:picChg chg="del">
          <ac:chgData name="Havlíčková Lucie" userId="S::lhavlickova@zscernos.cz::3a0d5789-59a7-48ed-b382-c55c41ee2300" providerId="AD" clId="Web-{540B053C-A005-4838-AFAE-5D9195ED5F45}" dt="2024-03-10T16:39:00.956" v="553"/>
          <ac:picMkLst>
            <pc:docMk/>
            <pc:sldMk cId="3356238752" sldId="277"/>
            <ac:picMk id="4" creationId="{19D562C0-9A89-D0E9-119B-F00C4346F1CC}"/>
          </ac:picMkLst>
        </pc:picChg>
        <pc:picChg chg="del">
          <ac:chgData name="Havlíčková Lucie" userId="S::lhavlickova@zscernos.cz::3a0d5789-59a7-48ed-b382-c55c41ee2300" providerId="AD" clId="Web-{540B053C-A005-4838-AFAE-5D9195ED5F45}" dt="2024-03-10T16:39:04.800" v="556"/>
          <ac:picMkLst>
            <pc:docMk/>
            <pc:sldMk cId="3356238752" sldId="277"/>
            <ac:picMk id="5" creationId="{76D755D2-27C3-F5C6-7C67-E214FF2A9687}"/>
          </ac:picMkLst>
        </pc:picChg>
        <pc:picChg chg="del">
          <ac:chgData name="Havlíčková Lucie" userId="S::lhavlickova@zscernos.cz::3a0d5789-59a7-48ed-b382-c55c41ee2300" providerId="AD" clId="Web-{540B053C-A005-4838-AFAE-5D9195ED5F45}" dt="2024-03-10T16:39:03.518" v="555"/>
          <ac:picMkLst>
            <pc:docMk/>
            <pc:sldMk cId="3356238752" sldId="277"/>
            <ac:picMk id="6" creationId="{B2A4DA13-973E-1673-5057-C832C2A0BFD0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6:39:51.615" v="578" actId="14100"/>
          <ac:picMkLst>
            <pc:docMk/>
            <pc:sldMk cId="3356238752" sldId="277"/>
            <ac:picMk id="13" creationId="{A36A55AB-55A7-0E51-A59C-FADA2C5E664B}"/>
          </ac:picMkLst>
        </pc:picChg>
      </pc:sldChg>
      <pc:sldChg chg="addSp delSp modSp ad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3306781480" sldId="278"/>
        </pc:sldMkLst>
        <pc:spChg chg="add del mod">
          <ac:chgData name="Havlíčková Lucie" userId="S::lhavlickova@zscernos.cz::3a0d5789-59a7-48ed-b382-c55c41ee2300" providerId="AD" clId="Web-{540B053C-A005-4838-AFAE-5D9195ED5F45}" dt="2024-03-10T16:42:04.467" v="603" actId="20577"/>
          <ac:spMkLst>
            <pc:docMk/>
            <pc:sldMk cId="3306781480" sldId="278"/>
            <ac:spMk id="2" creationId="{C1BC429B-DAD9-1985-03F6-78F33188F7DC}"/>
          </ac:spMkLst>
        </pc:spChg>
        <pc:spChg chg="add del mod">
          <ac:chgData name="Havlíčková Lucie" userId="S::lhavlickova@zscernos.cz::3a0d5789-59a7-48ed-b382-c55c41ee2300" providerId="AD" clId="Web-{540B053C-A005-4838-AFAE-5D9195ED5F45}" dt="2024-03-10T16:40:27.664" v="581"/>
          <ac:spMkLst>
            <pc:docMk/>
            <pc:sldMk cId="3306781480" sldId="278"/>
            <ac:spMk id="7" creationId="{B144ED49-A94C-0827-A02A-451CC95BEB1F}"/>
          </ac:spMkLst>
        </pc:spChg>
        <pc:spChg chg="add del mod">
          <ac:chgData name="Havlíčková Lucie" userId="S::lhavlickova@zscernos.cz::3a0d5789-59a7-48ed-b382-c55c41ee2300" providerId="AD" clId="Web-{540B053C-A005-4838-AFAE-5D9195ED5F45}" dt="2024-03-10T16:41:23.933" v="593"/>
          <ac:spMkLst>
            <pc:docMk/>
            <pc:sldMk cId="3306781480" sldId="278"/>
            <ac:spMk id="11" creationId="{5330DC45-AB20-433C-15B0-DBBA8AF6A14C}"/>
          </ac:spMkLst>
        </pc:spChg>
        <pc:spChg chg="add del mod">
          <ac:chgData name="Havlíčková Lucie" userId="S::lhavlickova@zscernos.cz::3a0d5789-59a7-48ed-b382-c55c41ee2300" providerId="AD" clId="Web-{540B053C-A005-4838-AFAE-5D9195ED5F45}" dt="2024-03-10T16:41:59.748" v="602"/>
          <ac:spMkLst>
            <pc:docMk/>
            <pc:sldMk cId="3306781480" sldId="278"/>
            <ac:spMk id="16" creationId="{4CCBD48A-C435-6417-9EA0-597F5B0BC409}"/>
          </ac:spMkLst>
        </pc:spChg>
        <pc:picChg chg="del">
          <ac:chgData name="Havlíčková Lucie" userId="S::lhavlickova@zscernos.cz::3a0d5789-59a7-48ed-b382-c55c41ee2300" providerId="AD" clId="Web-{540B053C-A005-4838-AFAE-5D9195ED5F45}" dt="2024-03-10T16:41:22.699" v="592"/>
          <ac:picMkLst>
            <pc:docMk/>
            <pc:sldMk cId="3306781480" sldId="278"/>
            <ac:picMk id="4" creationId="{19D562C0-9A89-D0E9-119B-F00C4346F1CC}"/>
          </ac:picMkLst>
        </pc:picChg>
        <pc:picChg chg="del">
          <ac:chgData name="Havlíčková Lucie" userId="S::lhavlickova@zscernos.cz::3a0d5789-59a7-48ed-b382-c55c41ee2300" providerId="AD" clId="Web-{540B053C-A005-4838-AFAE-5D9195ED5F45}" dt="2024-03-10T16:41:27.230" v="595"/>
          <ac:picMkLst>
            <pc:docMk/>
            <pc:sldMk cId="3306781480" sldId="278"/>
            <ac:picMk id="5" creationId="{76D755D2-27C3-F5C6-7C67-E214FF2A9687}"/>
          </ac:picMkLst>
        </pc:picChg>
        <pc:picChg chg="del">
          <ac:chgData name="Havlíčková Lucie" userId="S::lhavlickova@zscernos.cz::3a0d5789-59a7-48ed-b382-c55c41ee2300" providerId="AD" clId="Web-{540B053C-A005-4838-AFAE-5D9195ED5F45}" dt="2024-03-10T16:41:25.714" v="594"/>
          <ac:picMkLst>
            <pc:docMk/>
            <pc:sldMk cId="3306781480" sldId="278"/>
            <ac:picMk id="6" creationId="{B2A4DA13-973E-1673-5057-C832C2A0BFD0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6:41:54.310" v="600" actId="14100"/>
          <ac:picMkLst>
            <pc:docMk/>
            <pc:sldMk cId="3306781480" sldId="278"/>
            <ac:picMk id="13" creationId="{D4FCF629-BB49-B434-884C-ADB5872F0E8D}"/>
          </ac:picMkLst>
        </pc:picChg>
      </pc:sldChg>
      <pc:sldChg chg="addSp delSp modSp ad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2800985688" sldId="279"/>
        </pc:sldMkLst>
        <pc:spChg chg="mod">
          <ac:chgData name="Havlíčková Lucie" userId="S::lhavlickova@zscernos.cz::3a0d5789-59a7-48ed-b382-c55c41ee2300" providerId="AD" clId="Web-{540B053C-A005-4838-AFAE-5D9195ED5F45}" dt="2024-03-10T16:43:09.064" v="630" actId="20577"/>
          <ac:spMkLst>
            <pc:docMk/>
            <pc:sldMk cId="2800985688" sldId="279"/>
            <ac:spMk id="2" creationId="{C1BC429B-DAD9-1985-03F6-78F33188F7DC}"/>
          </ac:spMkLst>
        </pc:spChg>
        <pc:picChg chg="add mod">
          <ac:chgData name="Havlíčková Lucie" userId="S::lhavlickova@zscernos.cz::3a0d5789-59a7-48ed-b382-c55c41ee2300" providerId="AD" clId="Web-{540B053C-A005-4838-AFAE-5D9195ED5F45}" dt="2024-03-10T16:42:50.485" v="610" actId="14100"/>
          <ac:picMkLst>
            <pc:docMk/>
            <pc:sldMk cId="2800985688" sldId="279"/>
            <ac:picMk id="3" creationId="{C185EE17-A2F4-7437-F130-D1CC1737437A}"/>
          </ac:picMkLst>
        </pc:picChg>
        <pc:picChg chg="del">
          <ac:chgData name="Havlíčková Lucie" userId="S::lhavlickova@zscernos.cz::3a0d5789-59a7-48ed-b382-c55c41ee2300" providerId="AD" clId="Web-{540B053C-A005-4838-AFAE-5D9195ED5F45}" dt="2024-03-10T16:42:15.124" v="606"/>
          <ac:picMkLst>
            <pc:docMk/>
            <pc:sldMk cId="2800985688" sldId="279"/>
            <ac:picMk id="13" creationId="{D4FCF629-BB49-B434-884C-ADB5872F0E8D}"/>
          </ac:picMkLst>
        </pc:picChg>
      </pc:sldChg>
      <pc:sldChg chg="addSp delSp modSp ad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231288655" sldId="280"/>
        </pc:sldMkLst>
        <pc:spChg chg="mod">
          <ac:chgData name="Havlíčková Lucie" userId="S::lhavlickova@zscernos.cz::3a0d5789-59a7-48ed-b382-c55c41ee2300" providerId="AD" clId="Web-{540B053C-A005-4838-AFAE-5D9195ED5F45}" dt="2024-03-10T16:44:46.805" v="645" actId="20577"/>
          <ac:spMkLst>
            <pc:docMk/>
            <pc:sldMk cId="231288655" sldId="280"/>
            <ac:spMk id="2" creationId="{C1BC429B-DAD9-1985-03F6-78F33188F7DC}"/>
          </ac:spMkLst>
        </pc:spChg>
        <pc:picChg chg="del">
          <ac:chgData name="Havlíčková Lucie" userId="S::lhavlickova@zscernos.cz::3a0d5789-59a7-48ed-b382-c55c41ee2300" providerId="AD" clId="Web-{540B053C-A005-4838-AFAE-5D9195ED5F45}" dt="2024-03-10T16:43:28.659" v="634"/>
          <ac:picMkLst>
            <pc:docMk/>
            <pc:sldMk cId="231288655" sldId="280"/>
            <ac:picMk id="3" creationId="{C185EE17-A2F4-7437-F130-D1CC1737437A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6:44:35.914" v="638" actId="14100"/>
          <ac:picMkLst>
            <pc:docMk/>
            <pc:sldMk cId="231288655" sldId="280"/>
            <ac:picMk id="4" creationId="{086D2DB5-E7C8-3311-105C-1DFB949C2530}"/>
          </ac:picMkLst>
        </pc:picChg>
      </pc:sldChg>
      <pc:sldChg chg="addSp delSp modSp add mod replId modTransition setBg">
        <pc:chgData name="Havlíčková Lucie" userId="S::lhavlickova@zscernos.cz::3a0d5789-59a7-48ed-b382-c55c41ee2300" providerId="AD" clId="Web-{540B053C-A005-4838-AFAE-5D9195ED5F45}" dt="2024-03-10T17:33:05.529" v="904"/>
        <pc:sldMkLst>
          <pc:docMk/>
          <pc:sldMk cId="3392051668" sldId="281"/>
        </pc:sldMkLst>
        <pc:spChg chg="mod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2" creationId="{C1BC429B-DAD9-1985-03F6-78F33188F7DC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8" creationId="{A009E310-C7C2-4F23-B466-4417C8ED3B99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10" creationId="{51A4F4A1-146B-4D29-852A-F60996679785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12" creationId="{A4C31FF5-F97E-4082-BFC5-A880DB9F3F00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14" creationId="{6015B4CE-42DE-4E9B-B800-B5B8142E6FCB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19" creationId="{61877CC4-D40F-4AA7-9918-B650DE6DCBB2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21" creationId="{27AA3049-D42F-46F6-856C-F9B8925E641F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23" creationId="{FEC7C2A9-C77C-442E-800B-313E0D3F206E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25" creationId="{007B62E5-5E62-4CB8-AFD5-1B59D2B620F3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32" creationId="{3FDE5BFC-3EE4-424F-8B09-D39AB3D3E147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34" creationId="{4F317600-94F1-41B1-99DA-15FD1DAA02D7}"/>
          </ac:spMkLst>
        </pc:spChg>
        <pc:spChg chg="add del">
          <ac:chgData name="Havlíčková Lucie" userId="S::lhavlickova@zscernos.cz::3a0d5789-59a7-48ed-b382-c55c41ee2300" providerId="AD" clId="Web-{540B053C-A005-4838-AFAE-5D9195ED5F45}" dt="2024-03-10T17:33:05.529" v="904"/>
          <ac:spMkLst>
            <pc:docMk/>
            <pc:sldMk cId="3392051668" sldId="281"/>
            <ac:spMk id="36" creationId="{EA7CD68A-2602-4B93-9131-73F81CD1E3F8}"/>
          </ac:spMkLst>
        </pc:spChg>
        <pc:grpChg chg="add del">
          <ac:chgData name="Havlíčková Lucie" userId="S::lhavlickova@zscernos.cz::3a0d5789-59a7-48ed-b382-c55c41ee2300" providerId="AD" clId="Web-{540B053C-A005-4838-AFAE-5D9195ED5F45}" dt="2024-03-10T17:33:05.529" v="904"/>
          <ac:grpSpMkLst>
            <pc:docMk/>
            <pc:sldMk cId="3392051668" sldId="281"/>
            <ac:grpSpMk id="27" creationId="{99BCEFE9-2CB0-4D92-9EAF-2AD0F6B8F587}"/>
          </ac:grpSpMkLst>
        </pc:grpChg>
        <pc:picChg chg="del">
          <ac:chgData name="Havlíčková Lucie" userId="S::lhavlickova@zscernos.cz::3a0d5789-59a7-48ed-b382-c55c41ee2300" providerId="AD" clId="Web-{540B053C-A005-4838-AFAE-5D9195ED5F45}" dt="2024-03-10T16:45:08.040" v="648"/>
          <ac:picMkLst>
            <pc:docMk/>
            <pc:sldMk cId="3392051668" sldId="281"/>
            <ac:picMk id="3" creationId="{C185EE17-A2F4-7437-F130-D1CC1737437A}"/>
          </ac:picMkLst>
        </pc:picChg>
        <pc:picChg chg="add mod ord">
          <ac:chgData name="Havlíčková Lucie" userId="S::lhavlickova@zscernos.cz::3a0d5789-59a7-48ed-b382-c55c41ee2300" providerId="AD" clId="Web-{540B053C-A005-4838-AFAE-5D9195ED5F45}" dt="2024-03-10T17:33:05.529" v="904"/>
          <ac:picMkLst>
            <pc:docMk/>
            <pc:sldMk cId="3392051668" sldId="281"/>
            <ac:picMk id="4" creationId="{4D882A28-7861-079B-C963-40B399A39953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7:33:05.529" v="904"/>
          <ac:picMkLst>
            <pc:docMk/>
            <pc:sldMk cId="3392051668" sldId="281"/>
            <ac:picMk id="5" creationId="{1E3DDA72-5F12-F479-9CE0-33BFE70287E5}"/>
          </ac:picMkLst>
        </pc:picChg>
        <pc:cxnChg chg="add del">
          <ac:chgData name="Havlíčková Lucie" userId="S::lhavlickova@zscernos.cz::3a0d5789-59a7-48ed-b382-c55c41ee2300" providerId="AD" clId="Web-{540B053C-A005-4838-AFAE-5D9195ED5F45}" dt="2024-03-10T17:33:05.529" v="904"/>
          <ac:cxnSpMkLst>
            <pc:docMk/>
            <pc:sldMk cId="3392051668" sldId="281"/>
            <ac:cxnSpMk id="38" creationId="{7E40A739-8874-4C84-A500-3D97532945E6}"/>
          </ac:cxnSpMkLst>
        </pc:cxnChg>
        <pc:cxnChg chg="add del">
          <ac:chgData name="Havlíčková Lucie" userId="S::lhavlickova@zscernos.cz::3a0d5789-59a7-48ed-b382-c55c41ee2300" providerId="AD" clId="Web-{540B053C-A005-4838-AFAE-5D9195ED5F45}" dt="2024-03-10T17:33:05.529" v="904"/>
          <ac:cxnSpMkLst>
            <pc:docMk/>
            <pc:sldMk cId="3392051668" sldId="281"/>
            <ac:cxnSpMk id="40" creationId="{E662589D-5C73-487A-B80E-8B2E9CEDF532}"/>
          </ac:cxnSpMkLst>
        </pc:cxnChg>
        <pc:cxnChg chg="add del">
          <ac:chgData name="Havlíčková Lucie" userId="S::lhavlickova@zscernos.cz::3a0d5789-59a7-48ed-b382-c55c41ee2300" providerId="AD" clId="Web-{540B053C-A005-4838-AFAE-5D9195ED5F45}" dt="2024-03-10T17:33:05.529" v="904"/>
          <ac:cxnSpMkLst>
            <pc:docMk/>
            <pc:sldMk cId="3392051668" sldId="281"/>
            <ac:cxnSpMk id="42" creationId="{804DD379-E4DD-4444-A6B0-B7634A0F2BED}"/>
          </ac:cxnSpMkLst>
        </pc:cxnChg>
      </pc:sldChg>
      <pc:sldChg chg="new del">
        <pc:chgData name="Havlíčková Lucie" userId="S::lhavlickova@zscernos.cz::3a0d5789-59a7-48ed-b382-c55c41ee2300" providerId="AD" clId="Web-{540B053C-A005-4838-AFAE-5D9195ED5F45}" dt="2024-03-10T17:01:54.227" v="675"/>
        <pc:sldMkLst>
          <pc:docMk/>
          <pc:sldMk cId="4139077873" sldId="282"/>
        </pc:sldMkLst>
      </pc:sldChg>
      <pc:sldChg chg="new del">
        <pc:chgData name="Havlíčková Lucie" userId="S::lhavlickova@zscernos.cz::3a0d5789-59a7-48ed-b382-c55c41ee2300" providerId="AD" clId="Web-{540B053C-A005-4838-AFAE-5D9195ED5F45}" dt="2024-03-10T17:14:23.710" v="738"/>
        <pc:sldMkLst>
          <pc:docMk/>
          <pc:sldMk cId="2714036873" sldId="283"/>
        </pc:sldMkLst>
      </pc:sldChg>
      <pc:sldChg chg="addSp delSp modSp ad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3793152116" sldId="284"/>
        </pc:sldMkLst>
        <pc:spChg chg="mod">
          <ac:chgData name="Havlíčková Lucie" userId="S::lhavlickova@zscernos.cz::3a0d5789-59a7-48ed-b382-c55c41ee2300" providerId="AD" clId="Web-{540B053C-A005-4838-AFAE-5D9195ED5F45}" dt="2024-03-10T17:16:28.171" v="803" actId="14100"/>
          <ac:spMkLst>
            <pc:docMk/>
            <pc:sldMk cId="3793152116" sldId="284"/>
            <ac:spMk id="2" creationId="{C1BC429B-DAD9-1985-03F6-78F33188F7DC}"/>
          </ac:spMkLst>
        </pc:spChg>
        <pc:picChg chg="add del mod">
          <ac:chgData name="Havlíčková Lucie" userId="S::lhavlickova@zscernos.cz::3a0d5789-59a7-48ed-b382-c55c41ee2300" providerId="AD" clId="Web-{540B053C-A005-4838-AFAE-5D9195ED5F45}" dt="2024-03-10T17:16:30.031" v="804"/>
          <ac:picMkLst>
            <pc:docMk/>
            <pc:sldMk cId="3793152116" sldId="284"/>
            <ac:picMk id="3" creationId="{FC997F65-F7F0-BA17-F899-C8C124A2CA1A}"/>
          </ac:picMkLst>
        </pc:picChg>
        <pc:picChg chg="del">
          <ac:chgData name="Havlíčková Lucie" userId="S::lhavlickova@zscernos.cz::3a0d5789-59a7-48ed-b382-c55c41ee2300" providerId="AD" clId="Web-{540B053C-A005-4838-AFAE-5D9195ED5F45}" dt="2024-03-10T17:04:37.190" v="700"/>
          <ac:picMkLst>
            <pc:docMk/>
            <pc:sldMk cId="3793152116" sldId="284"/>
            <ac:picMk id="4" creationId="{086D2DB5-E7C8-3311-105C-1DFB949C2530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7:16:55.313" v="809" actId="14100"/>
          <ac:picMkLst>
            <pc:docMk/>
            <pc:sldMk cId="3793152116" sldId="284"/>
            <ac:picMk id="5" creationId="{9284491B-9DD6-34AB-D34D-2775415CDC5E}"/>
          </ac:picMkLst>
        </pc:picChg>
      </pc:sldChg>
      <pc:sldChg chg="addSp delSp modSp add or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1841207600" sldId="285"/>
        </pc:sldMkLst>
        <pc:spChg chg="mod">
          <ac:chgData name="Havlíčková Lucie" userId="S::lhavlickova@zscernos.cz::3a0d5789-59a7-48ed-b382-c55c41ee2300" providerId="AD" clId="Web-{540B053C-A005-4838-AFAE-5D9195ED5F45}" dt="2024-03-10T17:04:21.752" v="698" actId="20577"/>
          <ac:spMkLst>
            <pc:docMk/>
            <pc:sldMk cId="1841207600" sldId="285"/>
            <ac:spMk id="2" creationId="{C1BC429B-DAD9-1985-03F6-78F33188F7DC}"/>
          </ac:spMkLst>
        </pc:spChg>
        <pc:picChg chg="add mod">
          <ac:chgData name="Havlíčková Lucie" userId="S::lhavlickova@zscernos.cz::3a0d5789-59a7-48ed-b382-c55c41ee2300" providerId="AD" clId="Web-{540B053C-A005-4838-AFAE-5D9195ED5F45}" dt="2024-03-10T17:04:03.454" v="681" actId="14100"/>
          <ac:picMkLst>
            <pc:docMk/>
            <pc:sldMk cId="1841207600" sldId="285"/>
            <ac:picMk id="3" creationId="{383377C4-FBE9-3F2C-BAA2-58AEC57A9769}"/>
          </ac:picMkLst>
        </pc:picChg>
        <pc:picChg chg="del">
          <ac:chgData name="Havlíčková Lucie" userId="S::lhavlickova@zscernos.cz::3a0d5789-59a7-48ed-b382-c55c41ee2300" providerId="AD" clId="Web-{540B053C-A005-4838-AFAE-5D9195ED5F45}" dt="2024-03-10T17:03:38.546" v="676"/>
          <ac:picMkLst>
            <pc:docMk/>
            <pc:sldMk cId="1841207600" sldId="285"/>
            <ac:picMk id="4" creationId="{086D2DB5-E7C8-3311-105C-1DFB949C2530}"/>
          </ac:picMkLst>
        </pc:picChg>
      </pc:sldChg>
      <pc:sldChg chg="addSp delSp modSp ad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801051873" sldId="286"/>
        </pc:sldMkLst>
        <pc:spChg chg="mod">
          <ac:chgData name="Havlíčková Lucie" userId="S::lhavlickova@zscernos.cz::3a0d5789-59a7-48ed-b382-c55c41ee2300" providerId="AD" clId="Web-{540B053C-A005-4838-AFAE-5D9195ED5F45}" dt="2024-03-10T17:18:12.834" v="834" actId="14100"/>
          <ac:spMkLst>
            <pc:docMk/>
            <pc:sldMk cId="801051873" sldId="286"/>
            <ac:spMk id="2" creationId="{C1BC429B-DAD9-1985-03F6-78F33188F7DC}"/>
          </ac:spMkLst>
        </pc:spChg>
        <pc:picChg chg="del">
          <ac:chgData name="Havlíčková Lucie" userId="S::lhavlickova@zscernos.cz::3a0d5789-59a7-48ed-b382-c55c41ee2300" providerId="AD" clId="Web-{540B053C-A005-4838-AFAE-5D9195ED5F45}" dt="2024-03-10T17:14:43.930" v="749"/>
          <ac:picMkLst>
            <pc:docMk/>
            <pc:sldMk cId="801051873" sldId="286"/>
            <ac:picMk id="3" creationId="{FC997F65-F7F0-BA17-F899-C8C124A2CA1A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7:15:09.072" v="755" actId="14100"/>
          <ac:picMkLst>
            <pc:docMk/>
            <pc:sldMk cId="801051873" sldId="286"/>
            <ac:picMk id="4" creationId="{3F22B44D-D447-1DCF-CE2E-25F255440F14}"/>
          </ac:picMkLst>
        </pc:picChg>
      </pc:sldChg>
      <pc:sldChg chg="modSp add or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468018476" sldId="287"/>
        </pc:sldMkLst>
        <pc:spChg chg="mod">
          <ac:chgData name="Havlíčková Lucie" userId="S::lhavlickova@zscernos.cz::3a0d5789-59a7-48ed-b382-c55c41ee2300" providerId="AD" clId="Web-{540B053C-A005-4838-AFAE-5D9195ED5F45}" dt="2024-03-10T17:15:51.638" v="793" actId="14100"/>
          <ac:spMkLst>
            <pc:docMk/>
            <pc:sldMk cId="468018476" sldId="287"/>
            <ac:spMk id="2" creationId="{C1BC429B-DAD9-1985-03F6-78F33188F7DC}"/>
          </ac:spMkLst>
        </pc:spChg>
      </pc:sldChg>
      <pc:sldChg chg="addSp delSp modSp add ord replId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931736178" sldId="288"/>
        </pc:sldMkLst>
        <pc:spChg chg="mod">
          <ac:chgData name="Havlíčková Lucie" userId="S::lhavlickova@zscernos.cz::3a0d5789-59a7-48ed-b382-c55c41ee2300" providerId="AD" clId="Web-{540B053C-A005-4838-AFAE-5D9195ED5F45}" dt="2024-03-10T17:17:37.472" v="826" actId="14100"/>
          <ac:spMkLst>
            <pc:docMk/>
            <pc:sldMk cId="931736178" sldId="288"/>
            <ac:spMk id="2" creationId="{C1BC429B-DAD9-1985-03F6-78F33188F7DC}"/>
          </ac:spMkLst>
        </pc:spChg>
        <pc:picChg chg="del">
          <ac:chgData name="Havlíčková Lucie" userId="S::lhavlickova@zscernos.cz::3a0d5789-59a7-48ed-b382-c55c41ee2300" providerId="AD" clId="Web-{540B053C-A005-4838-AFAE-5D9195ED5F45}" dt="2024-03-10T17:17:39.894" v="827"/>
          <ac:picMkLst>
            <pc:docMk/>
            <pc:sldMk cId="931736178" sldId="288"/>
            <ac:picMk id="3" creationId="{FC997F65-F7F0-BA17-F899-C8C124A2CA1A}"/>
          </ac:picMkLst>
        </pc:picChg>
        <pc:picChg chg="add mod">
          <ac:chgData name="Havlíčková Lucie" userId="S::lhavlickova@zscernos.cz::3a0d5789-59a7-48ed-b382-c55c41ee2300" providerId="AD" clId="Web-{540B053C-A005-4838-AFAE-5D9195ED5F45}" dt="2024-03-10T17:18:00.817" v="832" actId="14100"/>
          <ac:picMkLst>
            <pc:docMk/>
            <pc:sldMk cId="931736178" sldId="288"/>
            <ac:picMk id="4" creationId="{59097D37-E879-D30B-EB1E-46802FFA10CC}"/>
          </ac:picMkLst>
        </pc:picChg>
      </pc:sldChg>
      <pc:sldChg chg="modSp new modTransition">
        <pc:chgData name="Havlíčková Lucie" userId="S::lhavlickova@zscernos.cz::3a0d5789-59a7-48ed-b382-c55c41ee2300" providerId="AD" clId="Web-{540B053C-A005-4838-AFAE-5D9195ED5F45}" dt="2024-03-10T17:22:22.927" v="875"/>
        <pc:sldMkLst>
          <pc:docMk/>
          <pc:sldMk cId="1592727924" sldId="289"/>
        </pc:sldMkLst>
        <pc:spChg chg="mod">
          <ac:chgData name="Havlíčková Lucie" userId="S::lhavlickova@zscernos.cz::3a0d5789-59a7-48ed-b382-c55c41ee2300" providerId="AD" clId="Web-{540B053C-A005-4838-AFAE-5D9195ED5F45}" dt="2024-03-10T17:20:59.031" v="868" actId="20577"/>
          <ac:spMkLst>
            <pc:docMk/>
            <pc:sldMk cId="1592727924" sldId="289"/>
            <ac:spMk id="2" creationId="{7B02AC66-4E35-00F3-0164-45289B804AC5}"/>
          </ac:spMkLst>
        </pc:spChg>
        <pc:spChg chg="mod">
          <ac:chgData name="Havlíčková Lucie" userId="S::lhavlickova@zscernos.cz::3a0d5789-59a7-48ed-b382-c55c41ee2300" providerId="AD" clId="Web-{540B053C-A005-4838-AFAE-5D9195ED5F45}" dt="2024-03-10T17:20:54.344" v="866" actId="20577"/>
          <ac:spMkLst>
            <pc:docMk/>
            <pc:sldMk cId="1592727924" sldId="289"/>
            <ac:spMk id="3" creationId="{71BEA314-F169-8481-DB26-B7050B9CFF67}"/>
          </ac:spMkLst>
        </pc:spChg>
      </pc:sldChg>
      <pc:sldChg chg="new del">
        <pc:chgData name="Havlíčková Lucie" userId="S::lhavlickova@zscernos.cz::3a0d5789-59a7-48ed-b382-c55c41ee2300" providerId="AD" clId="Web-{540B053C-A005-4838-AFAE-5D9195ED5F45}" dt="2024-03-10T17:31:28.320" v="878"/>
        <pc:sldMkLst>
          <pc:docMk/>
          <pc:sldMk cId="152989044" sldId="290"/>
        </pc:sldMkLst>
      </pc:sldChg>
      <pc:sldChg chg="addSp delSp modSp add replId">
        <pc:chgData name="Havlíčková Lucie" userId="S::lhavlickova@zscernos.cz::3a0d5789-59a7-48ed-b382-c55c41ee2300" providerId="AD" clId="Web-{540B053C-A005-4838-AFAE-5D9195ED5F45}" dt="2024-03-10T17:32:16.713" v="897" actId="14100"/>
        <pc:sldMkLst>
          <pc:docMk/>
          <pc:sldMk cId="2165284409" sldId="291"/>
        </pc:sldMkLst>
        <pc:spChg chg="mod">
          <ac:chgData name="Havlíčková Lucie" userId="S::lhavlickova@zscernos.cz::3a0d5789-59a7-48ed-b382-c55c41ee2300" providerId="AD" clId="Web-{540B053C-A005-4838-AFAE-5D9195ED5F45}" dt="2024-03-10T17:32:07.025" v="896" actId="20577"/>
          <ac:spMkLst>
            <pc:docMk/>
            <pc:sldMk cId="2165284409" sldId="291"/>
            <ac:spMk id="2" creationId="{86EC6CC4-3DE5-8E64-B8AC-D4983572AAFD}"/>
          </ac:spMkLst>
        </pc:spChg>
        <pc:spChg chg="add del mod">
          <ac:chgData name="Havlíčková Lucie" userId="S::lhavlickova@zscernos.cz::3a0d5789-59a7-48ed-b382-c55c41ee2300" providerId="AD" clId="Web-{540B053C-A005-4838-AFAE-5D9195ED5F45}" dt="2024-03-10T17:31:48.274" v="880"/>
          <ac:spMkLst>
            <pc:docMk/>
            <pc:sldMk cId="2165284409" sldId="291"/>
            <ac:spMk id="4" creationId="{F62981A4-8CA0-7AE0-81D3-BDCEFCE155BA}"/>
          </ac:spMkLst>
        </pc:spChg>
        <pc:picChg chg="add mod ord">
          <ac:chgData name="Havlíčková Lucie" userId="S::lhavlickova@zscernos.cz::3a0d5789-59a7-48ed-b382-c55c41ee2300" providerId="AD" clId="Web-{540B053C-A005-4838-AFAE-5D9195ED5F45}" dt="2024-03-10T17:32:16.713" v="897" actId="14100"/>
          <ac:picMkLst>
            <pc:docMk/>
            <pc:sldMk cId="2165284409" sldId="291"/>
            <ac:picMk id="5" creationId="{EAC58135-1437-3EC4-A35C-E0D41B190126}"/>
          </ac:picMkLst>
        </pc:picChg>
        <pc:picChg chg="del">
          <ac:chgData name="Havlíčková Lucie" userId="S::lhavlickova@zscernos.cz::3a0d5789-59a7-48ed-b382-c55c41ee2300" providerId="AD" clId="Web-{540B053C-A005-4838-AFAE-5D9195ED5F45}" dt="2024-03-10T17:31:32.242" v="879"/>
          <ac:picMkLst>
            <pc:docMk/>
            <pc:sldMk cId="2165284409" sldId="291"/>
            <ac:picMk id="6" creationId="{5B5C5DE0-37D5-915B-C840-66C81EEACC6B}"/>
          </ac:picMkLst>
        </pc:picChg>
      </pc:sldChg>
      <pc:sldMasterChg chg="add del modTransition addSldLayout delSldLayout modSldLayout">
        <pc:chgData name="Havlíčková Lucie" userId="S::lhavlickova@zscernos.cz::3a0d5789-59a7-48ed-b382-c55c41ee2300" providerId="AD" clId="Web-{540B053C-A005-4838-AFAE-5D9195ED5F45}" dt="2024-03-10T17:22:22.927" v="875"/>
        <pc:sldMasterMkLst>
          <pc:docMk/>
          <pc:sldMasterMk cId="0" sldId="2147483768"/>
        </pc:sldMasterMkLst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69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0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1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2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3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4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5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6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7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8"/>
          </pc:sldLayoutMkLst>
        </pc:sldLayoutChg>
        <pc:sldLayoutChg chg="add del modTransition">
          <pc:chgData name="Havlíčková Lucie" userId="S::lhavlickova@zscernos.cz::3a0d5789-59a7-48ed-b382-c55c41ee2300" providerId="AD" clId="Web-{540B053C-A005-4838-AFAE-5D9195ED5F45}" dt="2024-03-10T17:22:22.927" v="875"/>
          <pc:sldLayoutMkLst>
            <pc:docMk/>
            <pc:sldMasterMk cId="0" sldId="2147483768"/>
            <pc:sldLayoutMk cId="0" sldId="2147483779"/>
          </pc:sldLayoutMkLst>
        </pc:sldLayoutChg>
      </pc:sldMasterChg>
      <pc:sldMasterChg chg="add del addSldLayout delSldLayout modSldLayout">
        <pc:chgData name="Havlíčková Lucie" userId="S::lhavlickova@zscernos.cz::3a0d5789-59a7-48ed-b382-c55c41ee2300" providerId="AD" clId="Web-{540B053C-A005-4838-AFAE-5D9195ED5F45}" dt="2024-03-10T16:05:21.034" v="275"/>
        <pc:sldMasterMkLst>
          <pc:docMk/>
          <pc:sldMasterMk cId="4001041458" sldId="2147483780"/>
        </pc:sldMasterMkLst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4134672123" sldId="2147483781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83174106" sldId="2147483782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3881518748" sldId="2147483783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3527454437" sldId="2147483784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2295327175" sldId="2147483785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441891223" sldId="2147483786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1133957542" sldId="2147483787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1780518895" sldId="2147483788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1885221907" sldId="2147483789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2423044752" sldId="2147483790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21.034" v="275"/>
          <pc:sldLayoutMkLst>
            <pc:docMk/>
            <pc:sldMasterMk cId="4001041458" sldId="2147483780"/>
            <pc:sldLayoutMk cId="941904188" sldId="2147483791"/>
          </pc:sldLayoutMkLst>
        </pc:sldLayoutChg>
      </pc:sldMasterChg>
      <pc:sldMasterChg chg="add del addSldLayout delSldLayout modSldLayout">
        <pc:chgData name="Havlíčková Lucie" userId="S::lhavlickova@zscernos.cz::3a0d5789-59a7-48ed-b382-c55c41ee2300" providerId="AD" clId="Web-{540B053C-A005-4838-AFAE-5D9195ED5F45}" dt="2024-03-10T16:05:19.581" v="274"/>
        <pc:sldMasterMkLst>
          <pc:docMk/>
          <pc:sldMasterMk cId="73372344" sldId="2147483792"/>
        </pc:sldMasterMkLst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998082040" sldId="2147483793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678497650" sldId="2147483794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3936826329" sldId="2147483795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2024889597" sldId="2147483796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1526913474" sldId="2147483797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325702582" sldId="2147483798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1994891465" sldId="2147483799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692042518" sldId="2147483800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858877443" sldId="2147483801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852818721" sldId="2147483802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9.581" v="274"/>
          <pc:sldLayoutMkLst>
            <pc:docMk/>
            <pc:sldMasterMk cId="73372344" sldId="2147483792"/>
            <pc:sldLayoutMk cId="2142859121" sldId="2147483803"/>
          </pc:sldLayoutMkLst>
        </pc:sldLayoutChg>
      </pc:sldMasterChg>
      <pc:sldMasterChg chg="add del addSldLayout delSldLayout modSldLayout">
        <pc:chgData name="Havlíčková Lucie" userId="S::lhavlickova@zscernos.cz::3a0d5789-59a7-48ed-b382-c55c41ee2300" providerId="AD" clId="Web-{540B053C-A005-4838-AFAE-5D9195ED5F45}" dt="2024-03-10T16:05:17.846" v="273"/>
        <pc:sldMasterMkLst>
          <pc:docMk/>
          <pc:sldMasterMk cId="1611747098" sldId="2147483804"/>
        </pc:sldMasterMkLst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2030912370" sldId="2147483805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1022274997" sldId="2147483806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3089052772" sldId="2147483807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2679989886" sldId="2147483808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1408965149" sldId="2147483809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3856004626" sldId="2147483810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3669538623" sldId="2147483811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1384377085" sldId="2147483812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252876836" sldId="2147483813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3442100150" sldId="2147483814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7.846" v="273"/>
          <pc:sldLayoutMkLst>
            <pc:docMk/>
            <pc:sldMasterMk cId="1611747098" sldId="2147483804"/>
            <pc:sldLayoutMk cId="2320327471" sldId="2147483815"/>
          </pc:sldLayoutMkLst>
        </pc:sldLayoutChg>
      </pc:sldMasterChg>
      <pc:sldMasterChg chg="add del addSldLayout delSldLayout modSldLayout">
        <pc:chgData name="Havlíčková Lucie" userId="S::lhavlickova@zscernos.cz::3a0d5789-59a7-48ed-b382-c55c41ee2300" providerId="AD" clId="Web-{540B053C-A005-4838-AFAE-5D9195ED5F45}" dt="2024-03-10T16:05:16.846" v="272"/>
        <pc:sldMasterMkLst>
          <pc:docMk/>
          <pc:sldMasterMk cId="3521145811" sldId="2147483816"/>
        </pc:sldMasterMkLst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3449469747" sldId="2147483817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815263778" sldId="2147483818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677531908" sldId="2147483819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4051930391" sldId="2147483820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1019763156" sldId="2147483821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3959792669" sldId="2147483822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1220979404" sldId="2147483823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3246347260" sldId="2147483824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2083667976" sldId="2147483825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250872690" sldId="2147483826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6.846" v="272"/>
          <pc:sldLayoutMkLst>
            <pc:docMk/>
            <pc:sldMasterMk cId="3521145811" sldId="2147483816"/>
            <pc:sldLayoutMk cId="2993089210" sldId="2147483827"/>
          </pc:sldLayoutMkLst>
        </pc:sldLayoutChg>
      </pc:sldMasterChg>
      <pc:sldMasterChg chg="add del addSldLayout delSldLayout modSldLayout">
        <pc:chgData name="Havlíčková Lucie" userId="S::lhavlickova@zscernos.cz::3a0d5789-59a7-48ed-b382-c55c41ee2300" providerId="AD" clId="Web-{540B053C-A005-4838-AFAE-5D9195ED5F45}" dt="2024-03-10T16:05:15.456" v="271"/>
        <pc:sldMasterMkLst>
          <pc:docMk/>
          <pc:sldMasterMk cId="3985397533" sldId="2147483828"/>
        </pc:sldMasterMkLst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2004126877" sldId="2147483829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3806091438" sldId="2147483830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3871653837" sldId="2147483831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3100080040" sldId="2147483832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3285576441" sldId="2147483833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3761565663" sldId="2147483834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1527981558" sldId="2147483835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3178063272" sldId="2147483836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2673588080" sldId="2147483837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3245395519" sldId="2147483838"/>
          </pc:sldLayoutMkLst>
        </pc:sldLayoutChg>
        <pc:sldLayoutChg chg="add del mod replId">
          <pc:chgData name="Havlíčková Lucie" userId="S::lhavlickova@zscernos.cz::3a0d5789-59a7-48ed-b382-c55c41ee2300" providerId="AD" clId="Web-{540B053C-A005-4838-AFAE-5D9195ED5F45}" dt="2024-03-10T16:05:15.456" v="271"/>
          <pc:sldLayoutMkLst>
            <pc:docMk/>
            <pc:sldMasterMk cId="3985397533" sldId="2147483828"/>
            <pc:sldLayoutMk cId="4192320421" sldId="2147483839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0F7CD33A-A1C3-4870-9BC4-E821004A7B5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7F9D643-B50F-46E4-B375-88B5B96C91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2F3CC6-3B91-4436-83CB-8664E4BC793D}" type="datetime1">
              <a:rPr lang="cs-CZ" smtClean="0"/>
              <a:t>10.03.2024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B591FD0-2380-4F22-B774-624A7FBEEA0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5340C11-628F-42AC-83F1-CEC627FC4EB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D9132B-AAF9-4DE4-B6E0-F4EEA90B8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9017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noProof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5B2982-7D01-4BDA-8644-CA46609B3EC4}" type="datetime1">
              <a:rPr lang="cs-CZ" noProof="0" smtClean="0"/>
              <a:pPr/>
              <a:t>10.03.2024</a:t>
            </a:fld>
            <a:endParaRPr lang="cs-CZ" noProof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/>
              <a:t>Po kliknutí můžete upravovat styly textu v předloze.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noProof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945635-3628-4181-9870-AED9F9612BA5}" type="slidenum">
              <a:rPr lang="cs-CZ" noProof="0" smtClean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14254205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945635-3628-4181-9870-AED9F9612BA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899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Obdélník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Obdélník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Obdélník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Skupina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rtlCol="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1562100" y="4682062"/>
            <a:ext cx="9070848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cs-CZ" noProof="0"/>
              <a:t>Kliknutím můžete upravit styl předlohy podnadpisů.</a:t>
            </a:r>
          </a:p>
        </p:txBody>
      </p:sp>
      <p:sp>
        <p:nvSpPr>
          <p:cNvPr id="20" name="Zástupný symbol pro datum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 rtlCol="0"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fld id="{E328E671-1933-4F92-85BA-F43C4664ECB0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cs-CZ" noProof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F4D177-D1C5-402F-984A-36B0207C8232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Obdélník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Obdélník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Obdélník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Skupina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Přímá spojnice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rtlCol="0"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599858DD-3B82-4263-B38D-225B54317F29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t>‹#›</a:t>
            </a:fld>
            <a:endParaRPr lang="cs-CZ" noProof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ě obsahové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E69521-66AC-45AD-9C09-A44FD6447397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t>‹#›</a:t>
            </a:fld>
            <a:endParaRPr lang="cs-CZ" noProof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F73E5C-3742-472C-8FD6-81A5B8B99C7A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t>‹#›</a:t>
            </a:fld>
            <a:endParaRPr lang="cs-CZ" noProof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B081F9-D4F7-4BE0-8273-E1265628C560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t>‹#›</a:t>
            </a:fld>
            <a:endParaRPr lang="cs-CZ" noProof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04CFBCF-4848-425B-A194-6AC7451F3143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t>‹#›</a:t>
            </a:fld>
            <a:endParaRPr lang="cs-CZ" noProof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Obdélník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1D5D4A-EB3E-49D1-AD9A-8F1B95607670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r">
              <a:defRPr/>
            </a:lvl1pPr>
          </a:lstStyle>
          <a:p>
            <a:pPr rtl="0"/>
            <a:endParaRPr lang="cs-CZ" noProof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 rtlCol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  <p:sp>
        <p:nvSpPr>
          <p:cNvPr id="12" name="Obdélník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rtlCol="0"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obrázku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cs-CZ" noProof="0"/>
              <a:t>Po kliknutí na ikonu můžete přidat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 noProof="0" dirty="0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E7712DFF-6395-4FD0-B79A-09BA917E3C22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rtl="0"/>
            <a:endParaRPr lang="cs-CZ" noProof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 rtlCol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  <p:sp>
        <p:nvSpPr>
          <p:cNvPr id="10" name="Obdélník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>
              <a:buNone/>
              <a:defRPr/>
            </a:lvl1pPr>
          </a:lstStyle>
          <a:p>
            <a:pPr marL="182880" marR="0" lvl="0" indent="-182880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SzTx/>
              <a:buFont typeface="Garamond" pitchFamily="18" charset="0"/>
              <a:buChar char="◦"/>
              <a:tabLst/>
              <a:defRPr/>
            </a:pPr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30814C5-9CEC-46B7-B908-8159DCFCF8F5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t>‹#›</a:t>
            </a:fld>
            <a:endParaRPr lang="cs-CZ" noProof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EBDED8-0205-4A04-883B-AA96203BC893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t>‹#›</a:t>
            </a:fld>
            <a:endParaRPr lang="cs-CZ" noProof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cs-CZ" noProof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cs-CZ" noProof="0" dirty="0"/>
              <a:t>Po kliknutí můžete upravovat styly textu v předloze.</a:t>
            </a:r>
          </a:p>
          <a:p>
            <a:pPr lvl="1" rtl="0"/>
            <a:r>
              <a:rPr lang="cs-CZ" noProof="0" dirty="0"/>
              <a:t>Druhá úroveň</a:t>
            </a:r>
          </a:p>
          <a:p>
            <a:pPr lvl="2" rtl="0"/>
            <a:r>
              <a:rPr lang="cs-CZ" noProof="0" dirty="0"/>
              <a:t>Třetí úroveň</a:t>
            </a:r>
          </a:p>
          <a:p>
            <a:pPr lvl="3" rtl="0"/>
            <a:r>
              <a:rPr lang="cs-CZ" noProof="0" dirty="0"/>
              <a:t>Čtvrtá úroveň</a:t>
            </a:r>
          </a:p>
          <a:p>
            <a:pPr lvl="4" rtl="0"/>
            <a:r>
              <a:rPr lang="cs-CZ" noProof="0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DC0F72AD-E141-479F-BEF1-21C9BB89631A}" type="datetime1">
              <a:rPr lang="cs-CZ" noProof="0" smtClean="0"/>
              <a:t>10.03.2024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2103-stredocesky-kraj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r>
              <a:rPr lang="cs-CZ"/>
              <a:t>Středočeský kraj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62100" y="4692500"/>
            <a:ext cx="9060410" cy="79122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cs-CZ" dirty="0"/>
          </a:p>
          <a:p>
            <a:r>
              <a:rPr lang="cs-CZ" dirty="0">
                <a:ea typeface="+mn-lt"/>
                <a:cs typeface="+mn-lt"/>
                <a:hlinkClick r:id="rId3"/>
              </a:rPr>
              <a:t>Středočeský kraj - ČT edu - Česká televize (ceskatelevize.cz)</a:t>
            </a:r>
            <a:endParaRPr lang="cs-CZ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719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E7F515B-4B36-6B32-1B3F-EDAB7201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Středočeský kraj - okresy</a:t>
            </a:r>
          </a:p>
        </p:txBody>
      </p:sp>
      <p:pic>
        <p:nvPicPr>
          <p:cNvPr id="4" name="Zástupný obsah 3" descr="Obsah obrázku mapa, text, diagram, atlas&#10;&#10;Popis se vygeneroval automaticky.">
            <a:extLst>
              <a:ext uri="{FF2B5EF4-FFF2-40B4-BE49-F238E27FC236}">
                <a16:creationId xmlns:a16="http://schemas.microsoft.com/office/drawing/2014/main" id="{C537D636-B2B2-10D6-9274-B25FAFDFB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11301" y="2208397"/>
            <a:ext cx="7661211" cy="4114800"/>
          </a:xfrm>
        </p:spPr>
      </p:pic>
    </p:spTree>
    <p:extLst>
      <p:ext uri="{BB962C8B-B14F-4D97-AF65-F5344CB8AC3E}">
        <p14:creationId xmlns:p14="http://schemas.microsoft.com/office/powerpoint/2010/main" val="275340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E25BDA2-3F4D-4B38-90E7-989465ECD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5EEA05-AD42-442F-B6C6-CB9FC2894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96869A-A70D-42F7-876F-605CB1718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D407CC-EF5C-486F-9A14-7F681F986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A6DCB5B-5643-A6B0-5557-1C5A74480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835" y="1420706"/>
            <a:ext cx="3466540" cy="4016587"/>
          </a:xfrm>
        </p:spPr>
        <p:txBody>
          <a:bodyPr>
            <a:normAutofit/>
          </a:bodyPr>
          <a:lstStyle/>
          <a:p>
            <a:r>
              <a:rPr lang="cs-CZ" sz="3600" dirty="0"/>
              <a:t>Památky tohoto kraje</a:t>
            </a:r>
            <a:br>
              <a:rPr lang="cs-CZ" sz="3600" dirty="0"/>
            </a:br>
            <a:br>
              <a:rPr lang="cs-CZ" sz="3600" dirty="0"/>
            </a:br>
            <a:r>
              <a:rPr lang="cs-CZ" sz="3600"/>
              <a:t>hrad Karlštejn</a:t>
            </a:r>
          </a:p>
        </p:txBody>
      </p:sp>
      <p:pic>
        <p:nvPicPr>
          <p:cNvPr id="4" name="Zástupný obsah 3" descr="Obsah obrázku venku, tráva, budova, strom&#10;&#10;Popis se vygeneroval automaticky.">
            <a:extLst>
              <a:ext uri="{FF2B5EF4-FFF2-40B4-BE49-F238E27FC236}">
                <a16:creationId xmlns:a16="http://schemas.microsoft.com/office/drawing/2014/main" id="{7159E0F8-D019-321F-3609-5F7ED793F6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3370" y="1144304"/>
            <a:ext cx="6002836" cy="4663334"/>
          </a:xfr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D76B5F-5BAA-48C6-9065-9AEF15D30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5731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5037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E25BDA2-3F4D-4B38-90E7-989465ECD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5EEA05-AD42-442F-B6C6-CB9FC2894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96869A-A70D-42F7-876F-605CB1718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D407CC-EF5C-486F-9A14-7F681F986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8B24F92-617D-7F9A-44C2-194926770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835" y="1420706"/>
            <a:ext cx="3466540" cy="4016587"/>
          </a:xfrm>
        </p:spPr>
        <p:txBody>
          <a:bodyPr>
            <a:normAutofit/>
          </a:bodyPr>
          <a:lstStyle/>
          <a:p>
            <a:r>
              <a:rPr lang="cs-CZ" sz="3600"/>
              <a:t>hrad </a:t>
            </a:r>
            <a:br>
              <a:rPr lang="cs-CZ" sz="3600"/>
            </a:br>
            <a:r>
              <a:rPr lang="cs-CZ" sz="3600"/>
              <a:t>Křivoklát </a:t>
            </a:r>
          </a:p>
        </p:txBody>
      </p:sp>
      <p:pic>
        <p:nvPicPr>
          <p:cNvPr id="4" name="Zástupný obsah 3" descr="Obsah obrázku venku, obloha, strom, budova&#10;&#10;Popis se vygeneroval automaticky.">
            <a:extLst>
              <a:ext uri="{FF2B5EF4-FFF2-40B4-BE49-F238E27FC236}">
                <a16:creationId xmlns:a16="http://schemas.microsoft.com/office/drawing/2014/main" id="{ECB6DA47-622D-0952-A920-CD184EF37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47826" y="1371600"/>
            <a:ext cx="5750663" cy="4114800"/>
          </a:xfr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D76B5F-5BAA-48C6-9065-9AEF15D30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5731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229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E25BDA2-3F4D-4B38-90E7-989465ECD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5EEA05-AD42-442F-B6C6-CB9FC2894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96869A-A70D-42F7-876F-605CB1718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D407CC-EF5C-486F-9A14-7F681F986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6EC6CC4-3DE5-8E64-B8AC-D4983572A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8890" y="1420706"/>
            <a:ext cx="3174266" cy="4016587"/>
          </a:xfrm>
        </p:spPr>
        <p:txBody>
          <a:bodyPr>
            <a:normAutofit/>
          </a:bodyPr>
          <a:lstStyle/>
          <a:p>
            <a:r>
              <a:rPr lang="cs-CZ" sz="3600"/>
              <a:t>zámek </a:t>
            </a:r>
            <a:br>
              <a:rPr lang="cs-CZ" sz="3600"/>
            </a:br>
            <a:r>
              <a:rPr lang="cs-CZ" sz="3600"/>
              <a:t>Konopiště</a:t>
            </a:r>
            <a:br>
              <a:rPr lang="cs-CZ" sz="3600"/>
            </a:br>
            <a:r>
              <a:rPr lang="cs-CZ" sz="3600"/>
              <a:t>u Benešova</a:t>
            </a:r>
            <a:br>
              <a:rPr lang="cs-CZ" sz="3600"/>
            </a:br>
            <a:endParaRPr lang="cs-CZ" sz="3600"/>
          </a:p>
        </p:txBody>
      </p:sp>
      <p:pic>
        <p:nvPicPr>
          <p:cNvPr id="4" name="Zástupný obsah 3" descr="Obsah obrázku venku, budova, strom, dům&#10;&#10;Popis se vygeneroval automaticky.">
            <a:extLst>
              <a:ext uri="{FF2B5EF4-FFF2-40B4-BE49-F238E27FC236}">
                <a16:creationId xmlns:a16="http://schemas.microsoft.com/office/drawing/2014/main" id="{C01F4450-12A7-E119-1D91-1BC9EF4B70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89265" y="887065"/>
            <a:ext cx="6314552" cy="4895979"/>
          </a:xfr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D76B5F-5BAA-48C6-9065-9AEF15D30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5731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3774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E25BDA2-3F4D-4B38-90E7-989465ECD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5EEA05-AD42-442F-B6C6-CB9FC2894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96869A-A70D-42F7-876F-605CB1718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D407CC-EF5C-486F-9A14-7F681F986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21BAD84-5067-AFB7-848C-2316E1B9D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835" y="1420706"/>
            <a:ext cx="3466540" cy="4016587"/>
          </a:xfrm>
        </p:spPr>
        <p:txBody>
          <a:bodyPr>
            <a:normAutofit/>
          </a:bodyPr>
          <a:lstStyle/>
          <a:p>
            <a:r>
              <a:rPr lang="cs-CZ" sz="3600"/>
              <a:t>poutní místo u </a:t>
            </a:r>
            <a:br>
              <a:rPr lang="cs-CZ" sz="3600" dirty="0"/>
            </a:br>
            <a:r>
              <a:rPr lang="cs-CZ" sz="3600"/>
              <a:t>Příbrami</a:t>
            </a:r>
            <a:br>
              <a:rPr lang="cs-CZ" sz="3600" dirty="0"/>
            </a:br>
            <a:r>
              <a:rPr lang="cs-CZ" sz="3600"/>
              <a:t>Svatá Hora</a:t>
            </a:r>
            <a:br>
              <a:rPr lang="cs-CZ" sz="3600" dirty="0"/>
            </a:br>
            <a:endParaRPr lang="cs-CZ" sz="3600"/>
          </a:p>
        </p:txBody>
      </p:sp>
      <p:pic>
        <p:nvPicPr>
          <p:cNvPr id="4" name="Zástupný obsah 3" descr="Obsah obrázku strom, venku, dům, budova&#10;&#10;Popis se vygeneroval automaticky.">
            <a:extLst>
              <a:ext uri="{FF2B5EF4-FFF2-40B4-BE49-F238E27FC236}">
                <a16:creationId xmlns:a16="http://schemas.microsoft.com/office/drawing/2014/main" id="{BD21D6A2-48D2-CD49-5758-DF709CD1E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88951" y="939256"/>
            <a:ext cx="5906412" cy="2390775"/>
          </a:xfr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D76B5F-5BAA-48C6-9065-9AEF15D30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5731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ek 4" descr="Obsah obrázku venku, obloha, budova, strom&#10;&#10;Popis se vygeneroval automaticky.">
            <a:extLst>
              <a:ext uri="{FF2B5EF4-FFF2-40B4-BE49-F238E27FC236}">
                <a16:creationId xmlns:a16="http://schemas.microsoft.com/office/drawing/2014/main" id="{0586934A-97CB-F13B-C2FD-34E7FDDE04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225" y="3753633"/>
            <a:ext cx="6039632" cy="2367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02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E25BDA2-3F4D-4B38-90E7-989465ECD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5EEA05-AD42-442F-B6C6-CB9FC2894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96869A-A70D-42F7-876F-605CB1718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D407CC-EF5C-486F-9A14-7F681F986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6EC6CC4-3DE5-8E64-B8AC-D4983572A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8890" y="1420706"/>
            <a:ext cx="3174266" cy="4016587"/>
          </a:xfrm>
        </p:spPr>
        <p:txBody>
          <a:bodyPr>
            <a:normAutofit/>
          </a:bodyPr>
          <a:lstStyle/>
          <a:p>
            <a:r>
              <a:rPr lang="cs-CZ" sz="3600"/>
              <a:t>chrám sv. Barbory v Kutné Hoře</a:t>
            </a:r>
            <a:br>
              <a:rPr lang="cs-CZ" sz="3600" dirty="0"/>
            </a:br>
            <a:endParaRPr lang="cs-CZ" sz="360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D76B5F-5BAA-48C6-9065-9AEF15D30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5731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Zástupný obsah 5" descr="Obsah obrázku venku, obloha, strom, tráva&#10;&#10;Popis se vygeneroval automaticky.">
            <a:extLst>
              <a:ext uri="{FF2B5EF4-FFF2-40B4-BE49-F238E27FC236}">
                <a16:creationId xmlns:a16="http://schemas.microsoft.com/office/drawing/2014/main" id="{5A8B8EBA-FED8-EFE7-5423-7988F9BC45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44542" y="1304221"/>
            <a:ext cx="6075383" cy="4652896"/>
          </a:xfrm>
        </p:spPr>
      </p:pic>
    </p:spTree>
    <p:extLst>
      <p:ext uri="{BB962C8B-B14F-4D97-AF65-F5344CB8AC3E}">
        <p14:creationId xmlns:p14="http://schemas.microsoft.com/office/powerpoint/2010/main" val="184846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E25BDA2-3F4D-4B38-90E7-989465ECD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5EEA05-AD42-442F-B6C6-CB9FC2894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96869A-A70D-42F7-876F-605CB1718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D407CC-EF5C-486F-9A14-7F681F986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6EC6CC4-3DE5-8E64-B8AC-D4983572A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8890" y="1420706"/>
            <a:ext cx="3174266" cy="4016587"/>
          </a:xfrm>
        </p:spPr>
        <p:txBody>
          <a:bodyPr>
            <a:normAutofit/>
          </a:bodyPr>
          <a:lstStyle/>
          <a:p>
            <a:r>
              <a:rPr lang="cs-CZ" sz="3600" dirty="0"/>
              <a:t>zámek </a:t>
            </a:r>
            <a:br>
              <a:rPr lang="cs-CZ" sz="3600" dirty="0"/>
            </a:br>
            <a:r>
              <a:rPr lang="cs-CZ" sz="3600" dirty="0" err="1"/>
              <a:t>Kačina</a:t>
            </a:r>
            <a:br>
              <a:rPr lang="cs-CZ" sz="3600"/>
            </a:br>
            <a:r>
              <a:rPr lang="cs-CZ" sz="3600" dirty="0"/>
              <a:t>blízko</a:t>
            </a:r>
            <a:br>
              <a:rPr lang="cs-CZ" sz="3600"/>
            </a:br>
            <a:r>
              <a:rPr lang="cs-CZ" sz="3600" dirty="0"/>
              <a:t>Kutné Hory</a:t>
            </a:r>
            <a:br>
              <a:rPr lang="cs-CZ" sz="3600" dirty="0"/>
            </a:br>
            <a:br>
              <a:rPr lang="cs-CZ" sz="3600" dirty="0"/>
            </a:br>
            <a:endParaRPr lang="cs-CZ" sz="360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D76B5F-5BAA-48C6-9065-9AEF15D30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5731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Zástupný obsah 5" descr="Obsah obrázku venku, mrak, obloha, budova&#10;&#10;Popis se vygeneroval automaticky.">
            <a:extLst>
              <a:ext uri="{FF2B5EF4-FFF2-40B4-BE49-F238E27FC236}">
                <a16:creationId xmlns:a16="http://schemas.microsoft.com/office/drawing/2014/main" id="{5B5C5DE0-37D5-915B-C840-66C81EEACC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6466" y="1578586"/>
            <a:ext cx="6096000" cy="4062412"/>
          </a:xfrm>
        </p:spPr>
      </p:pic>
    </p:spTree>
    <p:extLst>
      <p:ext uri="{BB962C8B-B14F-4D97-AF65-F5344CB8AC3E}">
        <p14:creationId xmlns:p14="http://schemas.microsoft.com/office/powerpoint/2010/main" val="2675441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E25BDA2-3F4D-4B38-90E7-989465ECD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5EEA05-AD42-442F-B6C6-CB9FC2894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96869A-A70D-42F7-876F-605CB1718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D407CC-EF5C-486F-9A14-7F681F986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6EC6CC4-3DE5-8E64-B8AC-D4983572A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8890" y="1420706"/>
            <a:ext cx="3174266" cy="4016587"/>
          </a:xfrm>
        </p:spPr>
        <p:txBody>
          <a:bodyPr>
            <a:normAutofit/>
          </a:bodyPr>
          <a:lstStyle/>
          <a:p>
            <a:r>
              <a:rPr lang="cs-CZ" sz="3600" dirty="0"/>
              <a:t>zámek </a:t>
            </a:r>
            <a:br>
              <a:rPr lang="cs-CZ" sz="3600" dirty="0"/>
            </a:br>
            <a:r>
              <a:rPr lang="cs-CZ" sz="3600"/>
              <a:t>Mělník </a:t>
            </a:r>
            <a:br>
              <a:rPr lang="cs-CZ" sz="3600" dirty="0"/>
            </a:br>
            <a:br>
              <a:rPr lang="cs-CZ" sz="3600" dirty="0"/>
            </a:br>
            <a:endParaRPr lang="cs-CZ" sz="360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D76B5F-5BAA-48C6-9065-9AEF15D30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5731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 descr="Obsah obrázku venku, obloha, budova, mrak&#10;&#10;Popis se vygeneroval automaticky.">
            <a:extLst>
              <a:ext uri="{FF2B5EF4-FFF2-40B4-BE49-F238E27FC236}">
                <a16:creationId xmlns:a16="http://schemas.microsoft.com/office/drawing/2014/main" id="{EAC58135-1437-3EC4-A35C-E0D41B190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52239" y="1255747"/>
            <a:ext cx="6247878" cy="4008720"/>
          </a:xfrm>
        </p:spPr>
      </p:pic>
    </p:spTree>
    <p:extLst>
      <p:ext uri="{BB962C8B-B14F-4D97-AF65-F5344CB8AC3E}">
        <p14:creationId xmlns:p14="http://schemas.microsoft.com/office/powerpoint/2010/main" val="216528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7A25CC16-DC1C-32DA-8C76-63A3A29E1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Lázně Poděbrady</a:t>
            </a:r>
          </a:p>
        </p:txBody>
      </p:sp>
      <p:pic>
        <p:nvPicPr>
          <p:cNvPr id="4" name="Zástupný obsah 3" descr="Obsah obrázku venku, obloha, mrak, strom&#10;&#10;Popis se vygeneroval automaticky.">
            <a:extLst>
              <a:ext uri="{FF2B5EF4-FFF2-40B4-BE49-F238E27FC236}">
                <a16:creationId xmlns:a16="http://schemas.microsoft.com/office/drawing/2014/main" id="{7A5430A8-B422-B7ED-508A-76D6FFBF3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90950" y="2177995"/>
            <a:ext cx="7950764" cy="4050342"/>
          </a:xfrm>
        </p:spPr>
      </p:pic>
    </p:spTree>
    <p:extLst>
      <p:ext uri="{BB962C8B-B14F-4D97-AF65-F5344CB8AC3E}">
        <p14:creationId xmlns:p14="http://schemas.microsoft.com/office/powerpoint/2010/main" val="21333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  památná hora Blaník </a:t>
            </a:r>
          </a:p>
        </p:txBody>
      </p:sp>
      <p:pic>
        <p:nvPicPr>
          <p:cNvPr id="4" name="Zástupný obsah 3" descr="Obsah obrázku strom, socha, venku, budova&#10;&#10;Popis se vygeneroval automaticky.">
            <a:extLst>
              <a:ext uri="{FF2B5EF4-FFF2-40B4-BE49-F238E27FC236}">
                <a16:creationId xmlns:a16="http://schemas.microsoft.com/office/drawing/2014/main" id="{19D562C0-9A89-D0E9-119B-F00C4346F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828357" y="2182040"/>
            <a:ext cx="3648333" cy="2078537"/>
          </a:xfrm>
        </p:spPr>
      </p:pic>
      <p:pic>
        <p:nvPicPr>
          <p:cNvPr id="5" name="Obrázek 4" descr="Obsah obrázku venku, strom, socha, rostlina&#10;&#10;Popis se vygeneroval automaticky.">
            <a:extLst>
              <a:ext uri="{FF2B5EF4-FFF2-40B4-BE49-F238E27FC236}">
                <a16:creationId xmlns:a16="http://schemas.microsoft.com/office/drawing/2014/main" id="{76D755D2-27C3-F5C6-7C67-E214FF2A96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8893" y="4156553"/>
            <a:ext cx="3599147" cy="2073059"/>
          </a:xfrm>
          <a:prstGeom prst="rect">
            <a:avLst/>
          </a:prstGeom>
        </p:spPr>
      </p:pic>
      <p:pic>
        <p:nvPicPr>
          <p:cNvPr id="6" name="Obrázek 5" descr="Obsah obrázku venku, tráva, příroda, strom&#10;&#10;Popis se vygeneroval automaticky.">
            <a:extLst>
              <a:ext uri="{FF2B5EF4-FFF2-40B4-BE49-F238E27FC236}">
                <a16:creationId xmlns:a16="http://schemas.microsoft.com/office/drawing/2014/main" id="{B2A4DA13-973E-1673-5057-C832C2A0BF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7567" y="2557203"/>
            <a:ext cx="3997498" cy="354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47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  lom Malá Amerika  </a:t>
            </a:r>
          </a:p>
        </p:txBody>
      </p:sp>
      <p:pic>
        <p:nvPicPr>
          <p:cNvPr id="13" name="Obrázek 12" descr="Obsah obrázku krajina, venku, voda, obloha&#10;&#10;Popis se vygeneroval automaticky.">
            <a:extLst>
              <a:ext uri="{FF2B5EF4-FFF2-40B4-BE49-F238E27FC236}">
                <a16:creationId xmlns:a16="http://schemas.microsoft.com/office/drawing/2014/main" id="{D4FCF629-BB49-B434-884C-ADB5872F0E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6731" y="2244181"/>
            <a:ext cx="7212512" cy="384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781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   Koněpruské jeskyně  </a:t>
            </a:r>
          </a:p>
        </p:txBody>
      </p:sp>
      <p:pic>
        <p:nvPicPr>
          <p:cNvPr id="3" name="Obrázek 2" descr="Obsah obrázku jeskyně, příroda, Útvar, Krápník&#10;&#10;Popis se vygeneroval automaticky.">
            <a:extLst>
              <a:ext uri="{FF2B5EF4-FFF2-40B4-BE49-F238E27FC236}">
                <a16:creationId xmlns:a16="http://schemas.microsoft.com/office/drawing/2014/main" id="{383377C4-FBE9-3F2C-BAA2-58AEC57A97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7949" y="2081408"/>
            <a:ext cx="7626650" cy="4093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20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    vodní nádrž Slapy  </a:t>
            </a:r>
          </a:p>
        </p:txBody>
      </p:sp>
      <p:pic>
        <p:nvPicPr>
          <p:cNvPr id="3" name="Obrázek 2" descr="Obsah obrázku venku, strom, hora, most&#10;&#10;Popis se vygeneroval automaticky.">
            <a:extLst>
              <a:ext uri="{FF2B5EF4-FFF2-40B4-BE49-F238E27FC236}">
                <a16:creationId xmlns:a16="http://schemas.microsoft.com/office/drawing/2014/main" id="{C185EE17-A2F4-7437-F130-D1CC17374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754" y="2070972"/>
            <a:ext cx="7421670" cy="405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8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    vodní nádrž Orlík  </a:t>
            </a:r>
          </a:p>
        </p:txBody>
      </p:sp>
      <p:pic>
        <p:nvPicPr>
          <p:cNvPr id="4" name="Obrázek 3" descr="Obsah obrázku voda, Vodní zdroje, příroda, hora&#10;&#10;Popis se vygeneroval automaticky.">
            <a:extLst>
              <a:ext uri="{FF2B5EF4-FFF2-40B4-BE49-F238E27FC236}">
                <a16:creationId xmlns:a16="http://schemas.microsoft.com/office/drawing/2014/main" id="{086D2DB5-E7C8-3311-105C-1DFB949C2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488" y="2398278"/>
            <a:ext cx="6979736" cy="376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8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183008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    Mladá Boleslav –  Muzeum  Škodovky</a:t>
            </a:r>
          </a:p>
        </p:txBody>
      </p:sp>
      <p:pic>
        <p:nvPicPr>
          <p:cNvPr id="4" name="Obrázek 3" descr="Obsah obrázku Pozemní vozidlo, vozidlo, kolo, interiér&#10;&#10;Popis se vygeneroval automaticky.">
            <a:extLst>
              <a:ext uri="{FF2B5EF4-FFF2-40B4-BE49-F238E27FC236}">
                <a16:creationId xmlns:a16="http://schemas.microsoft.com/office/drawing/2014/main" id="{4D882A28-7861-079B-C963-40B399A39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598" y="2233613"/>
            <a:ext cx="3949352" cy="3674692"/>
          </a:xfrm>
          <a:prstGeom prst="rect">
            <a:avLst/>
          </a:prstGeom>
        </p:spPr>
      </p:pic>
      <p:pic>
        <p:nvPicPr>
          <p:cNvPr id="5" name="Obrázek 4" descr="Obsah obrázku vozidlo, Pozemní vozidlo, Veterán, Mřížka předního nárazníku&#10;&#10;Popis se vygeneroval automaticky.">
            <a:extLst>
              <a:ext uri="{FF2B5EF4-FFF2-40B4-BE49-F238E27FC236}">
                <a16:creationId xmlns:a16="http://schemas.microsoft.com/office/drawing/2014/main" id="{1E3DDA72-5F12-F479-9CE0-33BFE70287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6437" y="2275367"/>
            <a:ext cx="3552825" cy="370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051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9712" y="620252"/>
            <a:ext cx="7992034" cy="1955445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známé osobnosti:</a:t>
            </a:r>
            <a:br>
              <a:rPr lang="cs-CZ" dirty="0"/>
            </a:br>
            <a:r>
              <a:rPr lang="cs-CZ" b="1">
                <a:solidFill>
                  <a:schemeClr val="tx1">
                    <a:lumMod val="75000"/>
                    <a:lumOff val="25000"/>
                  </a:schemeClr>
                </a:solidFill>
              </a:rPr>
              <a:t>Josef Kajetán Tyl - skladatel</a:t>
            </a:r>
            <a:br>
              <a:rPr lang="cs-CZ" dirty="0"/>
            </a:br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 </a:t>
            </a:r>
          </a:p>
        </p:txBody>
      </p:sp>
      <p:pic>
        <p:nvPicPr>
          <p:cNvPr id="3" name="Obrázek 2" descr="Obsah obrázku portrét, Lidská tvář, skica, muž&#10;&#10;Popis se vygeneroval automaticky.">
            <a:extLst>
              <a:ext uri="{FF2B5EF4-FFF2-40B4-BE49-F238E27FC236}">
                <a16:creationId xmlns:a16="http://schemas.microsoft.com/office/drawing/2014/main" id="{FC997F65-F7F0-BA17-F899-C8C124A2CA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427" y="2109789"/>
            <a:ext cx="4804514" cy="389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01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2781" y="620252"/>
            <a:ext cx="7856335" cy="1955445"/>
          </a:xfrm>
        </p:spPr>
        <p:txBody>
          <a:bodyPr>
            <a:normAutofit fontScale="90000"/>
          </a:bodyPr>
          <a:lstStyle/>
          <a:p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známé osobnosti:</a:t>
            </a:r>
            <a:b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b="1">
                <a:solidFill>
                  <a:schemeClr val="tx1">
                    <a:lumMod val="75000"/>
                    <a:lumOff val="25000"/>
                  </a:schemeClr>
                </a:solidFill>
              </a:rPr>
              <a:t>Jakub Jan Ryba - skladatel</a:t>
            </a:r>
            <a:br>
              <a:rPr lang="cs-CZ"/>
            </a:br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 </a:t>
            </a:r>
          </a:p>
        </p:txBody>
      </p:sp>
      <p:pic>
        <p:nvPicPr>
          <p:cNvPr id="5" name="Obrázek 4" descr="Obsah obrázku portrét, skica, muž, Lidská tvář&#10;&#10;Popis se vygeneroval automaticky.">
            <a:extLst>
              <a:ext uri="{FF2B5EF4-FFF2-40B4-BE49-F238E27FC236}">
                <a16:creationId xmlns:a16="http://schemas.microsoft.com/office/drawing/2014/main" id="{9284491B-9DD6-34AB-D34D-2775415CD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3194" y="2233613"/>
            <a:ext cx="5758708" cy="383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15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8836" y="620252"/>
            <a:ext cx="8002472" cy="1955445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známé osobnosti:</a:t>
            </a:r>
            <a:br>
              <a:rPr lang="cs-CZ" dirty="0"/>
            </a:br>
            <a:r>
              <a:rPr lang="cs-CZ" b="1">
                <a:solidFill>
                  <a:schemeClr val="tx1">
                    <a:lumMod val="75000"/>
                    <a:lumOff val="25000"/>
                  </a:schemeClr>
                </a:solidFill>
              </a:rPr>
              <a:t>Antonín Dvořák - skladatel</a:t>
            </a:r>
            <a:br>
              <a:rPr lang="cs-CZ" dirty="0"/>
            </a:br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 </a:t>
            </a:r>
          </a:p>
        </p:txBody>
      </p:sp>
      <p:pic>
        <p:nvPicPr>
          <p:cNvPr id="4" name="Obrázek 3" descr="Obsah obrázku Lidská tvář, oblečení, Motýlek, portrét&#10;&#10;Popis se vygeneroval automaticky.">
            <a:extLst>
              <a:ext uri="{FF2B5EF4-FFF2-40B4-BE49-F238E27FC236}">
                <a16:creationId xmlns:a16="http://schemas.microsoft.com/office/drawing/2014/main" id="{59097D37-E879-D30B-EB1E-46802FFA1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0815" y="2336038"/>
            <a:ext cx="5942425" cy="389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36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1BC429B-DAD9-1985-03F6-78F33188F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5411" y="620252"/>
            <a:ext cx="6958637" cy="1955445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známé osobnosti:</a:t>
            </a:r>
            <a:br>
              <a:rPr lang="cs-CZ" dirty="0"/>
            </a:br>
            <a:r>
              <a:rPr lang="cs-CZ" b="1">
                <a:solidFill>
                  <a:schemeClr val="tx1">
                    <a:lumMod val="75000"/>
                    <a:lumOff val="25000"/>
                  </a:schemeClr>
                </a:solidFill>
              </a:rPr>
              <a:t>Josef Lada - malíř</a:t>
            </a:r>
            <a:br>
              <a:rPr lang="cs-CZ" dirty="0"/>
            </a:br>
            <a:r>
              <a:rPr lang="cs-CZ">
                <a:solidFill>
                  <a:schemeClr val="tx1">
                    <a:lumMod val="75000"/>
                    <a:lumOff val="25000"/>
                  </a:schemeClr>
                </a:solidFill>
              </a:rPr>
              <a:t>  </a:t>
            </a:r>
          </a:p>
        </p:txBody>
      </p:sp>
      <p:pic>
        <p:nvPicPr>
          <p:cNvPr id="4" name="Obrázek 3" descr="Obsah obrázku Lidská tvář, portrét, osoba, brýle&#10;&#10;Popis se vygeneroval automaticky.">
            <a:extLst>
              <a:ext uri="{FF2B5EF4-FFF2-40B4-BE49-F238E27FC236}">
                <a16:creationId xmlns:a16="http://schemas.microsoft.com/office/drawing/2014/main" id="{3F22B44D-D447-1DCF-CE2E-25F255440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4929" y="2056422"/>
            <a:ext cx="6596909" cy="406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05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02AC66-4E35-00F3-0164-45289B804A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Středočeský kraj už znáš! :-) 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1BEA314-F169-8481-DB26-B7050B9CFF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Konec prezentace</a:t>
            </a:r>
          </a:p>
        </p:txBody>
      </p:sp>
    </p:spTree>
    <p:extLst>
      <p:ext uri="{BB962C8B-B14F-4D97-AF65-F5344CB8AC3E}">
        <p14:creationId xmlns:p14="http://schemas.microsoft.com/office/powerpoint/2010/main" val="159272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0</TotalTime>
  <Words>1</Words>
  <Application>Microsoft Office PowerPoint</Application>
  <PresentationFormat>Širokoúhlá obrazovka</PresentationFormat>
  <Paragraphs>1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Savon</vt:lpstr>
      <vt:lpstr>Středočeský kraj</vt:lpstr>
      <vt:lpstr>Středočeský kraj - okresy</vt:lpstr>
      <vt:lpstr>Památky tohoto kraje  hrad Karlštejn</vt:lpstr>
      <vt:lpstr>hrad  Křivoklát </vt:lpstr>
      <vt:lpstr>zámek  Konopiště u Benešova </vt:lpstr>
      <vt:lpstr>poutní místo u  Příbrami Svatá Hora </vt:lpstr>
      <vt:lpstr>chrám sv. Barbory v Kutné Hoře </vt:lpstr>
      <vt:lpstr>zámek  Kačina blízko Kutné Hory  </vt:lpstr>
      <vt:lpstr>zámek  Mělník   </vt:lpstr>
      <vt:lpstr>Lázně Poděbrady</vt:lpstr>
      <vt:lpstr>   památná hora Blaník </vt:lpstr>
      <vt:lpstr>   lom Malá Amerika  </vt:lpstr>
      <vt:lpstr>    Koněpruské jeskyně  </vt:lpstr>
      <vt:lpstr>     vodní nádrž Slapy  </vt:lpstr>
      <vt:lpstr>     vodní nádrž Orlík  </vt:lpstr>
      <vt:lpstr>     Mladá Boleslav –  Muzeum  Škodovky</vt:lpstr>
      <vt:lpstr> známé osobnosti: Josef Kajetán Tyl - skladatel   </vt:lpstr>
      <vt:lpstr> známé osobnosti: Jakub Jan Ryba - skladatel   </vt:lpstr>
      <vt:lpstr> známé osobnosti: Antonín Dvořák - skladatel   </vt:lpstr>
      <vt:lpstr> známé osobnosti: Josef Lada - malíř   </vt:lpstr>
      <vt:lpstr>Středočeský kraj už znáš! :-)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372</cp:revision>
  <dcterms:created xsi:type="dcterms:W3CDTF">2024-03-10T10:17:42Z</dcterms:created>
  <dcterms:modified xsi:type="dcterms:W3CDTF">2024-03-10T17:33:09Z</dcterms:modified>
</cp:coreProperties>
</file>