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974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A17822-7AF0-A4BC-92D7-79F77EB77B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723572E-441D-D430-C119-F954F660C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GB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5CC1C6-9415-634C-C1BF-F714F1BE6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B787CDD-4821-AB41-764C-37EB6C8C4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A490DED-7525-CF55-7C00-1BBD9FF3D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10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AD263F-6594-D761-90BA-365529AFF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BDB824-6ED3-78F6-0BFE-6B02396AA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835A60-8237-8D55-BEA3-E91CE762F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8BE353-1011-2830-E351-2BC16C2E5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5C453CF-3ECF-EC3D-9764-1DA0AC11B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51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F25AC92-57DB-FD14-C621-440E63652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7DF896-EC17-2E7F-3F40-D89A7C4174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B74802C-5F6A-5DB8-A758-440AE6D6F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1DB971E-E52E-E9FD-2CB7-C9BA0306F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0C0C968-BBD7-9EBB-76B5-AAE66EBB0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17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2DF442-61B7-A9C7-E2DB-6E2223277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029B55-76DF-E674-12AF-A7579A01ED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79B6DAD-1AAC-49E1-67EB-23E0E742F2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21351E4-70C5-FBDE-70C3-89FE2F61C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904D88-A6B3-5E3D-3646-6D4C6D32C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275006-A362-2C1F-9F9B-921B8BEA6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6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4FC83CF-079B-374A-BB2B-92F0BC350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0C2A266-4534-B6D8-97F3-DCB6649627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ED32703-879A-98EF-5C1A-680E521DE9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9E5FD0C-9D88-5F95-43EC-4C1C8CFBA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1762808-196D-D10C-B7E2-DAD539D3C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DC3B6D2-CA3B-47E7-D630-E46085626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C837933-4AED-669D-027B-99D9E9E3D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E0D6116-F473-2025-F3CC-0CA2727D3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E73B3B4-86D9-2477-6743-17938CDD44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D4FE2BB-079D-2541-8948-3DAF1B34D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D46DD5C-13A1-94D3-1728-758598885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0DD5C08-E008-88C3-BB30-456877092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83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B8CDEEB5-2706-995A-9A01-31B9C2D5A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F7C94B37-590A-29BA-211F-B510BC346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9139F0F-1BD8-74A7-D5BF-A2992B5A7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7930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728213-A383-2DC2-7BAF-372A9A304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8B34F05-7070-9E0A-B082-C8AE1C9661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AC9CBD1-9FCA-DEE7-4B03-0431CD471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BCC60E-75A4-6F34-4A31-11439E2BF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262154C-D3B4-D309-343F-3F7334450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61A1061-247E-FCAC-F539-62C001D6A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47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439887-CBB9-58F5-8578-33218A072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FCBF953-F8FA-8ABD-B64F-3953D76B5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6E02558-9F7E-F969-2C18-E6E87D1650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D69800-5E0C-5FEB-7F54-198834265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48E8666-5B5E-EC91-B68B-8D68DF0FF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0913FC4-CF2A-1780-C338-0AD9DE11E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002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BE772A-D629-0F79-BD59-F4C46658A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B3BDC43-D03F-2379-81C8-A2CF7EE244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B57F46-305B-EEE1-FB27-A65A0384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EB6B215-3C31-A4E2-0B8F-8F4BCC4D1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996FB3-7184-F0BF-4E03-2AA86ACA0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8485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588A3C8-1EAD-9B66-2E43-BA29BA9663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119FDD5-CEAF-4199-93D1-697BB1AD0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BDD27B-42EC-13E7-548A-E38D0DCCA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142E9A-A769-DCC2-222E-A4774A3D4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E937CB-119A-2B76-C59C-80E6E2C62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407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197BA99-0957-C02B-DF5A-376BB3B4B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672A8C2-A615-0F39-808B-537E2F5E0E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60A9D67-7128-50A9-7CD6-D20D39A2D3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685BE51-587A-457C-A35A-B541244A4260}" type="datetimeFigureOut">
              <a:rPr lang="en-GB" smtClean="0"/>
              <a:t>23/03/2026</a:t>
            </a:fld>
            <a:endParaRPr lang="en-GB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0E07CC-8DB2-D71E-0F5D-077B3C0CC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DA23CF8-8CE4-A5BA-4308-C941714CE8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DA66EB-D5F8-47AA-9B7F-D3274BD472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223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OCTsRNz_4f0?si=h5a_bTw2zMmGPG9e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Kosovo Flag">
            <a:extLst>
              <a:ext uri="{FF2B5EF4-FFF2-40B4-BE49-F238E27FC236}">
                <a16:creationId xmlns:a16="http://schemas.microsoft.com/office/drawing/2014/main" id="{A24DF0D6-F2C8-2C06-B079-BF7045C14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27"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5AC72FE8-49ED-D849-74A9-EBB995051C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FFFF"/>
                </a:solidFill>
              </a:rPr>
              <a:t>Kosovo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B1E8186-1A64-72EA-C7A0-A91DB7174D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59404"/>
            <a:ext cx="9144000" cy="1098395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rgbClr val="FFFFFF"/>
                </a:solidFill>
              </a:rPr>
              <a:t>Teodor Pařík 5.D</a:t>
            </a:r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2559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270A0E-FC1E-264B-BE25-8D3C3FC76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Vznik kosova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695BCF7-2448-3410-785C-7FFEDE2AD1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cs-CZ" dirty="0"/>
              <a:t>Kosovo vyhlásilo jednostrannou nezávislost na Srbsku </a:t>
            </a:r>
            <a:r>
              <a:rPr lang="cs-CZ" dirty="0">
                <a:effectLst/>
              </a:rPr>
              <a:t>17. února 2008</a:t>
            </a:r>
            <a:r>
              <a:rPr lang="cs-CZ" dirty="0"/>
              <a:t>. Tento akt byl vyvrcholením dlouhodobého etnického napětí, rozpadu Jugoslávie a mezinárodní správy OSN (od roku 1999) po válce v Kosovu. Nezávislost uznalo přes 100 zemí, avšak Srbsko, podporované Ruskem a dalšími státy, Kosovo nadále považuje za součást svého území.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02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0C933F6F-95D0-5948-88B0-983DB5FD4895}"/>
              </a:ext>
            </a:extLst>
          </p:cNvPr>
          <p:cNvSpPr txBox="1"/>
          <p:nvPr/>
        </p:nvSpPr>
        <p:spPr>
          <a:xfrm>
            <a:off x="2625214" y="206477"/>
            <a:ext cx="109138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/>
              <a:t>Kulturní znaky a poloha</a:t>
            </a:r>
            <a:endParaRPr lang="en-GB" sz="4800" dirty="0"/>
          </a:p>
        </p:txBody>
      </p:sp>
      <p:pic>
        <p:nvPicPr>
          <p:cNvPr id="2050" name="Picture 2" descr="kosovo on the map of the balkans">
            <a:extLst>
              <a:ext uri="{FF2B5EF4-FFF2-40B4-BE49-F238E27FC236}">
                <a16:creationId xmlns:a16="http://schemas.microsoft.com/office/drawing/2014/main" id="{456F981C-A8E7-D13B-ADA5-BFABDE130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7474"/>
            <a:ext cx="316230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E4FA3B77-79F7-B611-02A9-61BF25F5BC64}"/>
              </a:ext>
            </a:extLst>
          </p:cNvPr>
          <p:cNvSpPr txBox="1"/>
          <p:nvPr/>
        </p:nvSpPr>
        <p:spPr>
          <a:xfrm>
            <a:off x="1449056" y="3712586"/>
            <a:ext cx="342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poloha</a:t>
            </a:r>
            <a:endParaRPr lang="en-GB" sz="2400" dirty="0"/>
          </a:p>
        </p:txBody>
      </p:sp>
      <p:pic>
        <p:nvPicPr>
          <p:cNvPr id="2052" name="Picture 4" descr="Kosovo - Wikipedia">
            <a:extLst>
              <a:ext uri="{FF2B5EF4-FFF2-40B4-BE49-F238E27FC236}">
                <a16:creationId xmlns:a16="http://schemas.microsoft.com/office/drawing/2014/main" id="{402A087C-B4F1-33C3-EC66-32D889DA3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7472" y="2238444"/>
            <a:ext cx="2381250" cy="170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8C9CA11F-4CFF-1C7A-1E52-7442AA9D8648}"/>
              </a:ext>
            </a:extLst>
          </p:cNvPr>
          <p:cNvSpPr txBox="1"/>
          <p:nvPr/>
        </p:nvSpPr>
        <p:spPr>
          <a:xfrm>
            <a:off x="393290" y="4345858"/>
            <a:ext cx="5043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sousedé:</a:t>
            </a:r>
          </a:p>
          <a:p>
            <a:r>
              <a:rPr lang="cs-CZ" dirty="0"/>
              <a:t>Černá </a:t>
            </a:r>
            <a:r>
              <a:rPr lang="cs-CZ" dirty="0" err="1"/>
              <a:t>Hora,Srbsko,Sev.Makedonie</a:t>
            </a:r>
            <a:r>
              <a:rPr lang="cs-CZ" dirty="0"/>
              <a:t> a Albánie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Kontinent:</a:t>
            </a:r>
          </a:p>
          <a:p>
            <a:r>
              <a:rPr lang="cs-CZ" dirty="0"/>
              <a:t>Jižní Evropa</a:t>
            </a:r>
            <a:endParaRPr lang="en-GB" dirty="0"/>
          </a:p>
        </p:txBody>
      </p:sp>
      <p:pic>
        <p:nvPicPr>
          <p:cNvPr id="2054" name="Picture 6" descr="Státní znak Kosova – Wikipedie">
            <a:extLst>
              <a:ext uri="{FF2B5EF4-FFF2-40B4-BE49-F238E27FC236}">
                <a16:creationId xmlns:a16="http://schemas.microsoft.com/office/drawing/2014/main" id="{9F7C9712-6ADE-78F1-D0F3-D451955E0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1320" y="79904"/>
            <a:ext cx="1933554" cy="2143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097549D5-B287-11F7-26F0-93E4087F1A7E}"/>
              </a:ext>
            </a:extLst>
          </p:cNvPr>
          <p:cNvSpPr txBox="1"/>
          <p:nvPr/>
        </p:nvSpPr>
        <p:spPr>
          <a:xfrm>
            <a:off x="6330504" y="2187776"/>
            <a:ext cx="31623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Význam vlajky Kosova</a:t>
            </a:r>
          </a:p>
          <a:p>
            <a:r>
              <a:rPr lang="cs-CZ" sz="2400" dirty="0"/>
              <a:t> </a:t>
            </a:r>
          </a:p>
          <a:p>
            <a:r>
              <a:rPr lang="cs-CZ" dirty="0"/>
              <a:t>Vlajka Kosova, přijatá v roce 2008, zobrazuje zlatou mapu země na modrém pozadí s šesti bílými hvězdami, což symbolizuje nezávislost, multietnický charakter státu a aspiraci na členství v EU. Šest hvězd představuje hlavní etnické skupiny: Albánce, Srby, Turky, Gorany, Romy a Bosňáky.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B81279D-2ECF-DF00-1330-A931398E1044}"/>
              </a:ext>
            </a:extLst>
          </p:cNvPr>
          <p:cNvSpPr txBox="1"/>
          <p:nvPr/>
        </p:nvSpPr>
        <p:spPr>
          <a:xfrm>
            <a:off x="3444240" y="1452880"/>
            <a:ext cx="2174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Kosovu se platí eurem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008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7D69AF7-E95E-E7EA-EBF0-520CEAFC833D}"/>
              </a:ext>
            </a:extLst>
          </p:cNvPr>
          <p:cNvSpPr txBox="1"/>
          <p:nvPr/>
        </p:nvSpPr>
        <p:spPr>
          <a:xfrm>
            <a:off x="2862552" y="2271883"/>
            <a:ext cx="6993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https://youtu.be/OCTsRNz_4f0?si=h5a_bTw2zMmGPG9e</a:t>
            </a:r>
            <a:r>
              <a:rPr lang="cs-CZ" dirty="0"/>
              <a:t> </a:t>
            </a:r>
            <a:endParaRPr lang="en-GB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F2D34B0-F91D-CE59-3BE1-503BFCD6FFC1}"/>
              </a:ext>
            </a:extLst>
          </p:cNvPr>
          <p:cNvSpPr txBox="1"/>
          <p:nvPr/>
        </p:nvSpPr>
        <p:spPr>
          <a:xfrm>
            <a:off x="4945625" y="1207100"/>
            <a:ext cx="5161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Hymna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1A7660-7FC4-4D52-F28E-89A88954E281}"/>
              </a:ext>
            </a:extLst>
          </p:cNvPr>
          <p:cNvSpPr txBox="1"/>
          <p:nvPr/>
        </p:nvSpPr>
        <p:spPr>
          <a:xfrm>
            <a:off x="2113280" y="3429000"/>
            <a:ext cx="4947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Jméno hymny je Evropa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82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E73614-2DBC-B8C8-9217-9895396F7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otázky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E6F0777-57CD-6206-326B-880AC98085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648440" cy="435133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Vyjmenujte sousedy Kosova</a:t>
            </a:r>
          </a:p>
          <a:p>
            <a:pPr marL="0" indent="0">
              <a:buNone/>
            </a:pPr>
            <a:r>
              <a:rPr lang="cs-CZ" dirty="0"/>
              <a:t>Černá </a:t>
            </a:r>
            <a:r>
              <a:rPr lang="cs-CZ" dirty="0" err="1"/>
              <a:t>Hora,Srbsko,Sev.Makedonie</a:t>
            </a:r>
            <a:r>
              <a:rPr lang="cs-CZ" dirty="0"/>
              <a:t> a Albánie</a:t>
            </a:r>
          </a:p>
          <a:p>
            <a:pPr marL="0" indent="0">
              <a:buNone/>
            </a:pPr>
            <a:r>
              <a:rPr lang="cs-CZ" dirty="0"/>
              <a:t>Čím se platí v Kosovu</a:t>
            </a:r>
          </a:p>
          <a:p>
            <a:pPr marL="0" indent="0">
              <a:buNone/>
            </a:pPr>
            <a:r>
              <a:rPr lang="cs-CZ" dirty="0"/>
              <a:t>Eurem</a:t>
            </a:r>
          </a:p>
          <a:p>
            <a:pPr marL="0" indent="0">
              <a:buNone/>
            </a:pPr>
            <a:r>
              <a:rPr lang="cs-CZ" dirty="0"/>
              <a:t>Jak se jmenuje hymna Kosova</a:t>
            </a:r>
          </a:p>
          <a:p>
            <a:pPr marL="0" indent="0">
              <a:buNone/>
            </a:pPr>
            <a:r>
              <a:rPr lang="cs-CZ" dirty="0"/>
              <a:t>Evropa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82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2FD39A-C79D-738B-4C44-A05D4B581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8440" y="2671445"/>
            <a:ext cx="10515600" cy="1325563"/>
          </a:xfrm>
        </p:spPr>
        <p:txBody>
          <a:bodyPr/>
          <a:lstStyle/>
          <a:p>
            <a:r>
              <a:rPr lang="cs-CZ" dirty="0"/>
              <a:t>Děkuji za pozornost</a:t>
            </a: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D1881AF-1681-107A-AA6E-D40ECA6B3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0" y="363601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165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198</Words>
  <Application>Microsoft Office PowerPoint</Application>
  <PresentationFormat>Širokoúhlá obrazovka</PresentationFormat>
  <Paragraphs>25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Wingdings</vt:lpstr>
      <vt:lpstr>Motiv Office</vt:lpstr>
      <vt:lpstr>Kosovo</vt:lpstr>
      <vt:lpstr>Vznik kosova</vt:lpstr>
      <vt:lpstr>Prezentace aplikace PowerPoint</vt:lpstr>
      <vt:lpstr>Prezentace aplikace PowerPoint</vt:lpstr>
      <vt:lpstr>otázky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Pařík Ondřej</dc:creator>
  <cp:lastModifiedBy>Pařík Ondřej</cp:lastModifiedBy>
  <cp:revision>1</cp:revision>
  <dcterms:created xsi:type="dcterms:W3CDTF">2026-03-23T18:35:19Z</dcterms:created>
  <dcterms:modified xsi:type="dcterms:W3CDTF">2026-03-23T20:03:26Z</dcterms:modified>
</cp:coreProperties>
</file>