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9809-44E2-4B77-AC8F-4E7BAA0D4E29}" type="datetimeFigureOut">
              <a:rPr lang="cs-CZ" smtClean="0"/>
              <a:pPr/>
              <a:t>21.12.2015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EBC82-A297-4F0F-88E5-9817C0171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Státy podle formy vlády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 dělení : podle hlavy státu</a:t>
            </a:r>
          </a:p>
          <a:p>
            <a:r>
              <a:rPr lang="cs-CZ" dirty="0" smtClean="0"/>
              <a:t>Pokud je v čele panovník, jedná se o monarchii</a:t>
            </a:r>
          </a:p>
          <a:p>
            <a:r>
              <a:rPr lang="cs-CZ" dirty="0" smtClean="0"/>
              <a:t>Volená hlava státu - republika</a:t>
            </a:r>
          </a:p>
          <a:p>
            <a:r>
              <a:rPr lang="cs-CZ" dirty="0" smtClean="0"/>
              <a:t> Existují i jiné formy , např.  diktatura, bezvládí či závislý stát (dříve kolonie)</a:t>
            </a:r>
          </a:p>
          <a:p>
            <a:r>
              <a:rPr lang="cs-CZ" dirty="0" smtClean="0"/>
              <a:t>Forma vlády není podstatná pro míru demokracie</a:t>
            </a:r>
          </a:p>
          <a:p>
            <a:r>
              <a:rPr lang="cs-CZ" dirty="0" smtClean="0"/>
              <a:t>Dle popularity je nejoblíbenější monarchie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Státy světa podle formy vlády</a:t>
            </a:r>
            <a:br>
              <a:rPr lang="cs-CZ" dirty="0" smtClean="0"/>
            </a:br>
            <a:r>
              <a:rPr lang="cs-CZ" sz="1100" dirty="0" smtClean="0"/>
              <a:t>Zdroj</a:t>
            </a:r>
            <a:r>
              <a:rPr lang="cs-CZ" dirty="0" smtClean="0"/>
              <a:t> </a:t>
            </a:r>
            <a:r>
              <a:rPr lang="cs-CZ" sz="1100" dirty="0" smtClean="0"/>
              <a:t>: </a:t>
            </a:r>
            <a:r>
              <a:rPr lang="cs-CZ" sz="1100" dirty="0" err="1" smtClean="0"/>
              <a:t>wikipedia</a:t>
            </a:r>
            <a:r>
              <a:rPr lang="cs-CZ" sz="1100" dirty="0" smtClean="0"/>
              <a:t>, free licence autor </a:t>
            </a:r>
            <a:r>
              <a:rPr lang="cs-CZ" sz="1100" dirty="0" err="1" smtClean="0"/>
              <a:t>Jackaranga</a:t>
            </a:r>
            <a:endParaRPr lang="cs-CZ" sz="1100" dirty="0"/>
          </a:p>
        </p:txBody>
      </p:sp>
      <p:pic>
        <p:nvPicPr>
          <p:cNvPr id="4" name="Zástupný symbol pro obsah 3" descr="images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5724" y="1785926"/>
            <a:ext cx="8612556" cy="464347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Monarchie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Většinou konstituční, vládne parlament, monarcha formální hlava státu</a:t>
            </a:r>
          </a:p>
          <a:p>
            <a:r>
              <a:rPr lang="cs-CZ" dirty="0" smtClean="0"/>
              <a:t>Podle panovníka království (UK,Belgie, Dánsko, Švédsko), císařství (Japonsko), vévodství, knížectví, emirát apod.</a:t>
            </a:r>
          </a:p>
          <a:p>
            <a:r>
              <a:rPr lang="cs-CZ" dirty="0" smtClean="0"/>
              <a:t>Absolutistická monarchie – panovník není ničím omezován, není zneužíváno, př. Saúdská Arábie,Kuvajt, v Evropě Vatikán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Existují tři formy vlády republiky</a:t>
            </a:r>
          </a:p>
          <a:p>
            <a:r>
              <a:rPr lang="cs-CZ" dirty="0" smtClean="0"/>
              <a:t>Prezidentská : vládě předsedá přímo volený prezident, důvody jsou vojenské, v případě války nedochází k prodlení – USA a Rusko</a:t>
            </a:r>
          </a:p>
          <a:p>
            <a:r>
              <a:rPr lang="cs-CZ" dirty="0" smtClean="0"/>
              <a:t>Parlamentní : předsedá premiér, prezident zastupuje navenek – Česká republika</a:t>
            </a:r>
          </a:p>
          <a:p>
            <a:r>
              <a:rPr lang="cs-CZ" dirty="0" smtClean="0"/>
              <a:t>Parlamentně-prezidentská : kombinace obou, Francie, Polsko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Ostatní formy vlády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Komunistický stát : Čína, Vietnam, KLDR a Kuba (nízká úroveň demokracie)</a:t>
            </a:r>
          </a:p>
          <a:p>
            <a:r>
              <a:rPr lang="cs-CZ" dirty="0" smtClean="0"/>
              <a:t>Vojenská diktatura </a:t>
            </a:r>
            <a:r>
              <a:rPr lang="cs-CZ" smtClean="0"/>
              <a:t>(</a:t>
            </a:r>
            <a:r>
              <a:rPr lang="cs-CZ" smtClean="0"/>
              <a:t>Myanmar</a:t>
            </a:r>
            <a:r>
              <a:rPr lang="cs-CZ" dirty="0" smtClean="0"/>
              <a:t>)</a:t>
            </a:r>
          </a:p>
          <a:p>
            <a:r>
              <a:rPr lang="cs-CZ" dirty="0" smtClean="0"/>
              <a:t>Islámský stát (Írán)</a:t>
            </a:r>
          </a:p>
          <a:p>
            <a:r>
              <a:rPr lang="cs-CZ" dirty="0" smtClean="0"/>
              <a:t>Bezvládí (Somálsko)</a:t>
            </a:r>
          </a:p>
          <a:p>
            <a:r>
              <a:rPr lang="cs-CZ" dirty="0" smtClean="0"/>
              <a:t>Závislá území – dříve kolonie, největší Grónsko (připravuje nezávislost), ostatní mají různý zájem o nezávislost (dotace od mateřského státu)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214</Words>
  <Application>Microsoft Office PowerPoint</Application>
  <PresentationFormat>Předvádění na obrazovce (4:3)</PresentationFormat>
  <Paragraphs>23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Státy podle formy vlády</vt:lpstr>
      <vt:lpstr>Státy světa podle formy vlády Zdroj : wikipedia, free licence autor Jackaranga</vt:lpstr>
      <vt:lpstr>Monarchie</vt:lpstr>
      <vt:lpstr>Republika</vt:lpstr>
      <vt:lpstr>Ostatní formy vlády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Luďa</dc:creator>
  <cp:lastModifiedBy>Úďa</cp:lastModifiedBy>
  <cp:revision>12</cp:revision>
  <dcterms:created xsi:type="dcterms:W3CDTF">2013-02-15T07:03:11Z</dcterms:created>
  <dcterms:modified xsi:type="dcterms:W3CDTF">2015-12-21T12:24:57Z</dcterms:modified>
</cp:coreProperties>
</file>