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1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98D7F-49F6-4E9E-B6F5-DB6F4224EC0B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A354-CD4B-40DE-B23E-4ABA7D5214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98D7F-49F6-4E9E-B6F5-DB6F4224EC0B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A354-CD4B-40DE-B23E-4ABA7D5214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98D7F-49F6-4E9E-B6F5-DB6F4224EC0B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A354-CD4B-40DE-B23E-4ABA7D5214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98D7F-49F6-4E9E-B6F5-DB6F4224EC0B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A354-CD4B-40DE-B23E-4ABA7D5214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98D7F-49F6-4E9E-B6F5-DB6F4224EC0B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A354-CD4B-40DE-B23E-4ABA7D5214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98D7F-49F6-4E9E-B6F5-DB6F4224EC0B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A354-CD4B-40DE-B23E-4ABA7D5214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98D7F-49F6-4E9E-B6F5-DB6F4224EC0B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A354-CD4B-40DE-B23E-4ABA7D5214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98D7F-49F6-4E9E-B6F5-DB6F4224EC0B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A354-CD4B-40DE-B23E-4ABA7D5214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98D7F-49F6-4E9E-B6F5-DB6F4224EC0B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A354-CD4B-40DE-B23E-4ABA7D5214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98D7F-49F6-4E9E-B6F5-DB6F4224EC0B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A354-CD4B-40DE-B23E-4ABA7D5214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A98D7F-49F6-4E9E-B6F5-DB6F4224EC0B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F2A354-CD4B-40DE-B23E-4ABA7D52143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A98D7F-49F6-4E9E-B6F5-DB6F4224EC0B}" type="datetimeFigureOut">
              <a:rPr lang="cs-CZ" smtClean="0"/>
              <a:pPr/>
              <a:t>07.07.2019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F2A354-CD4B-40DE-B23E-4ABA7D52143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0/0a/2007-KarlovyVary-143s.jp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071546"/>
          </a:xfrm>
        </p:spPr>
        <p:txBody>
          <a:bodyPr/>
          <a:lstStyle/>
          <a:p>
            <a:r>
              <a:rPr lang="cs-CZ" dirty="0" smtClean="0"/>
              <a:t>Severozápad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928670"/>
            <a:ext cx="9144000" cy="5286412"/>
          </a:xfrm>
        </p:spPr>
        <p:txBody>
          <a:bodyPr/>
          <a:lstStyle/>
          <a:p>
            <a:r>
              <a:rPr lang="cs-CZ" dirty="0" smtClean="0"/>
              <a:t>Nejchudší region ČR s vysokou nezaměstnaností </a:t>
            </a:r>
            <a:r>
              <a:rPr lang="cs-CZ" dirty="0" smtClean="0"/>
              <a:t> (nízké </a:t>
            </a:r>
            <a:r>
              <a:rPr lang="cs-CZ" dirty="0" smtClean="0"/>
              <a:t>vzdělání</a:t>
            </a:r>
            <a:r>
              <a:rPr lang="cs-CZ" dirty="0" smtClean="0"/>
              <a:t>)</a:t>
            </a:r>
            <a:endParaRPr lang="cs-CZ" dirty="0" smtClean="0"/>
          </a:p>
          <a:p>
            <a:r>
              <a:rPr lang="cs-CZ" dirty="0" smtClean="0"/>
              <a:t>V</a:t>
            </a:r>
            <a:r>
              <a:rPr lang="cs-CZ" dirty="0" smtClean="0"/>
              <a:t>yniká </a:t>
            </a:r>
            <a:r>
              <a:rPr lang="cs-CZ" dirty="0" smtClean="0"/>
              <a:t>těžbou hnědého uhlí, energetikou, chemickým průmyslem a lázeňstvím</a:t>
            </a:r>
          </a:p>
          <a:p>
            <a:r>
              <a:rPr lang="cs-CZ" dirty="0" smtClean="0"/>
              <a:t>S</a:t>
            </a:r>
            <a:r>
              <a:rPr lang="cs-CZ" dirty="0" smtClean="0"/>
              <a:t>ilně </a:t>
            </a:r>
            <a:r>
              <a:rPr lang="cs-CZ" dirty="0" smtClean="0"/>
              <a:t>poškozené životní prostředí díky těžbě uhlí, naopak došlo ke  zlepšení v oblasti výroby elektrické energie</a:t>
            </a:r>
          </a:p>
          <a:p>
            <a:r>
              <a:rPr lang="cs-CZ" dirty="0" smtClean="0"/>
              <a:t>Spolupráce s přilehlými regiony v Německu</a:t>
            </a:r>
            <a:endParaRPr lang="cs-CZ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800px-2007-KarlovyVary-143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1525"/>
            <a:ext cx="9144000" cy="5314950"/>
          </a:xfrm>
          <a:prstGeom prst="rect">
            <a:avLst/>
          </a:prstGeom>
        </p:spPr>
      </p:pic>
      <p:sp>
        <p:nvSpPr>
          <p:cNvPr id="3" name="Obdélník 2"/>
          <p:cNvSpPr/>
          <p:nvPr/>
        </p:nvSpPr>
        <p:spPr>
          <a:xfrm>
            <a:off x="500034" y="6215082"/>
            <a:ext cx="8072494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000" dirty="0" smtClean="0">
                <a:hlinkClick r:id="rId3"/>
              </a:rPr>
              <a:t>http://upload.wikimedia.org/wikipedia/commons/0/0a/2007-KarlovyVary-143s.jpg</a:t>
            </a:r>
            <a:r>
              <a:rPr lang="cs-CZ" sz="1000" dirty="0" smtClean="0"/>
              <a:t>     Autor : </a:t>
            </a:r>
            <a:r>
              <a:rPr lang="cs-CZ" sz="1000" dirty="0" err="1" smtClean="0"/>
              <a:t>Bobak</a:t>
            </a:r>
            <a:r>
              <a:rPr lang="cs-CZ" sz="1000" dirty="0" smtClean="0"/>
              <a:t> Ha'</a:t>
            </a:r>
            <a:r>
              <a:rPr lang="cs-CZ" sz="1000" dirty="0" err="1" smtClean="0"/>
              <a:t>Eri</a:t>
            </a:r>
            <a:endParaRPr lang="cs-CZ" sz="1000" dirty="0"/>
          </a:p>
        </p:txBody>
      </p:sp>
      <p:sp>
        <p:nvSpPr>
          <p:cNvPr id="4" name="Obdélník 3"/>
          <p:cNvSpPr/>
          <p:nvPr/>
        </p:nvSpPr>
        <p:spPr>
          <a:xfrm>
            <a:off x="428596" y="225083"/>
            <a:ext cx="828680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dirty="0" smtClean="0"/>
              <a:t>Karlovy Vary – naše nejvýznamnější lázně</a:t>
            </a:r>
            <a:endParaRPr lang="cs-CZ" sz="2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285728"/>
            <a:ext cx="8501122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Karlovy Vary – naše největší lázně</a:t>
            </a:r>
            <a:r>
              <a:rPr lang="cs-CZ" sz="3200" dirty="0" smtClean="0"/>
              <a:t>, </a:t>
            </a:r>
            <a:r>
              <a:rPr lang="cs-CZ" sz="3200" dirty="0" smtClean="0"/>
              <a:t>průmysl potravinářský : minerální vody, oplatky, Becherovka, výroba porcelánu, filmový festival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Sokolov – těžba hnědého uhlí, elektrárna, chemička, výroba tabulového skla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Cheb – dopravní a obchodní centrum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Mariánské Lázně, Františkovy Lázně, Jáchymov – významné lázně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Kadaň v okolí tepelné elektrárny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Most centrum těžby hnědého uhlí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Litvínov – základní chemie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imag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79712" y="-17565"/>
            <a:ext cx="5184576" cy="689313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85720" y="357166"/>
            <a:ext cx="8440686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cs-CZ" sz="3200" dirty="0" smtClean="0"/>
              <a:t> Teplice – sklářský průmysl, lázně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Děčín – říční přístav, oprava </a:t>
            </a:r>
            <a:r>
              <a:rPr lang="cs-CZ" sz="3200" dirty="0" smtClean="0"/>
              <a:t>lodí</a:t>
            </a:r>
            <a:r>
              <a:rPr lang="cs-CZ" sz="3200" dirty="0" smtClean="0"/>
              <a:t> </a:t>
            </a:r>
            <a:endParaRPr lang="cs-CZ" sz="3200" dirty="0" smtClean="0"/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Ústí n. L. – centrum oblasti, chemický a potravinářský průmysl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Litoměřice – potravinářský průmysl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Lovosice – základní chemie</a:t>
            </a:r>
          </a:p>
          <a:p>
            <a:pPr>
              <a:buFont typeface="Arial" pitchFamily="34" charset="0"/>
              <a:buChar char="•"/>
            </a:pPr>
            <a:r>
              <a:rPr lang="cs-CZ" sz="3200" dirty="0" smtClean="0"/>
              <a:t> Žatec a Louny – centra zemědělství, pěstování </a:t>
            </a:r>
            <a:r>
              <a:rPr lang="cs-CZ" sz="3200" dirty="0" smtClean="0"/>
              <a:t>chmele, nová </a:t>
            </a:r>
            <a:r>
              <a:rPr lang="cs-CZ" sz="3200" smtClean="0"/>
              <a:t>průmyslová zóna</a:t>
            </a:r>
            <a:endParaRPr lang="cs-CZ" sz="32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</TotalTime>
  <Words>183</Words>
  <Application>Microsoft Office PowerPoint</Application>
  <PresentationFormat>Předvádění na obrazovce (4:3)</PresentationFormat>
  <Paragraphs>20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Motiv sady Office</vt:lpstr>
      <vt:lpstr>Severozápad</vt:lpstr>
      <vt:lpstr>Snímek 2</vt:lpstr>
      <vt:lpstr>Snímek 3</vt:lpstr>
      <vt:lpstr>Snímek 4</vt:lpstr>
      <vt:lpstr>Snímek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Luďa</dc:creator>
  <cp:lastModifiedBy>Luděk</cp:lastModifiedBy>
  <cp:revision>34</cp:revision>
  <dcterms:created xsi:type="dcterms:W3CDTF">2013-02-13T17:07:51Z</dcterms:created>
  <dcterms:modified xsi:type="dcterms:W3CDTF">2019-07-07T06:56:08Z</dcterms:modified>
</cp:coreProperties>
</file>