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CF001-FCD0-400E-A200-BD6BE7FD53B1}" type="datetimeFigureOut">
              <a:rPr lang="cs-CZ" smtClean="0"/>
              <a:pPr/>
              <a:t>23.10.2016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1DA-9CC5-4EB3-9580-7E33900DD5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CF001-FCD0-400E-A200-BD6BE7FD53B1}" type="datetimeFigureOut">
              <a:rPr lang="cs-CZ" smtClean="0"/>
              <a:pPr/>
              <a:t>23.10.2016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1DA-9CC5-4EB3-9580-7E33900DD5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CF001-FCD0-400E-A200-BD6BE7FD53B1}" type="datetimeFigureOut">
              <a:rPr lang="cs-CZ" smtClean="0"/>
              <a:pPr/>
              <a:t>23.10.2016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1DA-9CC5-4EB3-9580-7E33900DD5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CF001-FCD0-400E-A200-BD6BE7FD53B1}" type="datetimeFigureOut">
              <a:rPr lang="cs-CZ" smtClean="0"/>
              <a:pPr/>
              <a:t>23.10.2016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1DA-9CC5-4EB3-9580-7E33900DD5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CF001-FCD0-400E-A200-BD6BE7FD53B1}" type="datetimeFigureOut">
              <a:rPr lang="cs-CZ" smtClean="0"/>
              <a:pPr/>
              <a:t>23.10.2016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1DA-9CC5-4EB3-9580-7E33900DD5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CF001-FCD0-400E-A200-BD6BE7FD53B1}" type="datetimeFigureOut">
              <a:rPr lang="cs-CZ" smtClean="0"/>
              <a:pPr/>
              <a:t>23.10.2016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1DA-9CC5-4EB3-9580-7E33900DD5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CF001-FCD0-400E-A200-BD6BE7FD53B1}" type="datetimeFigureOut">
              <a:rPr lang="cs-CZ" smtClean="0"/>
              <a:pPr/>
              <a:t>23.10.2016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1DA-9CC5-4EB3-9580-7E33900DD5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CF001-FCD0-400E-A200-BD6BE7FD53B1}" type="datetimeFigureOut">
              <a:rPr lang="cs-CZ" smtClean="0"/>
              <a:pPr/>
              <a:t>23.10.2016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1DA-9CC5-4EB3-9580-7E33900DD5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CF001-FCD0-400E-A200-BD6BE7FD53B1}" type="datetimeFigureOut">
              <a:rPr lang="cs-CZ" smtClean="0"/>
              <a:pPr/>
              <a:t>23.10.2016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1DA-9CC5-4EB3-9580-7E33900DD5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CF001-FCD0-400E-A200-BD6BE7FD53B1}" type="datetimeFigureOut">
              <a:rPr lang="cs-CZ" smtClean="0"/>
              <a:pPr/>
              <a:t>23.10.2016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1DA-9CC5-4EB3-9580-7E33900DD5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CF001-FCD0-400E-A200-BD6BE7FD53B1}" type="datetimeFigureOut">
              <a:rPr lang="cs-CZ" smtClean="0"/>
              <a:pPr/>
              <a:t>23.10.2016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931DA-9CC5-4EB3-9580-7E33900DD5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CF001-FCD0-400E-A200-BD6BE7FD53B1}" type="datetimeFigureOut">
              <a:rPr lang="cs-CZ" smtClean="0"/>
              <a:pPr/>
              <a:t>23.10.2016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931DA-9CC5-4EB3-9580-7E33900DD5A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/>
          </a:bodyPr>
          <a:lstStyle/>
          <a:p>
            <a:r>
              <a:rPr lang="cs-CZ" dirty="0" smtClean="0"/>
              <a:t>Cestovní ruch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715016"/>
          </a:xfrm>
        </p:spPr>
        <p:txBody>
          <a:bodyPr/>
          <a:lstStyle/>
          <a:p>
            <a:r>
              <a:rPr lang="cs-CZ" dirty="0" smtClean="0"/>
              <a:t>Významná, rychle se rozvíjející služba</a:t>
            </a:r>
          </a:p>
          <a:p>
            <a:r>
              <a:rPr lang="cs-CZ" dirty="0" smtClean="0"/>
              <a:t>Uskutečňuje se ve všech podnebných pásech</a:t>
            </a:r>
          </a:p>
          <a:p>
            <a:r>
              <a:rPr lang="cs-CZ" dirty="0" smtClean="0"/>
              <a:t>Podíl osob v cestovním ruchu neustále stoupá</a:t>
            </a:r>
          </a:p>
          <a:p>
            <a:r>
              <a:rPr lang="cs-CZ" dirty="0" smtClean="0"/>
              <a:t>Rozdělení cestovního ruchu : domácí – zahraniční, aktivní – pasivní, krátkodobý – dlouhodobý apod.</a:t>
            </a:r>
          </a:p>
          <a:p>
            <a:r>
              <a:rPr lang="cs-CZ" dirty="0" smtClean="0"/>
              <a:t> Lokalizační předpoklady : přírodní (podnebí, vodstvo, reliéf, fauna), realizační (doprava, ubytování, stravování) a selektivní (politické, ekologické, </a:t>
            </a:r>
            <a:r>
              <a:rPr lang="cs-CZ" dirty="0" err="1" smtClean="0"/>
              <a:t>apod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cs-CZ" dirty="0" smtClean="0"/>
              <a:t>Nejvíce navštěvované státy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85720" y="1600200"/>
            <a:ext cx="3857652" cy="497207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  Pořadí nejvíce navštěvovaných států se mění. Poměrně stabilní je postavení států jižní Evropy, mezi špičku pronikla Čína a Turecko, zajímavý údaj je Ukrajina, která určitě nepatří k atraktivním cílům.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Francie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Španělsko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USA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 Čína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Itálie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Spojené království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Německo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Ukrajina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Turecko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Mexiko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cs-CZ" dirty="0" smtClean="0"/>
              <a:t>Hlavní oblasti cestovního ruchu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491176"/>
            <a:ext cx="8229600" cy="463498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Středomoří je nejdůležitější oblastí, nabízí všechny atraktivity. K původním zemím na jihu Evropy se postupně přiřazují i přiléhající státy Afriky a Asie.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Karibik – týká se jak ostrovní, tak i pevninské části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Jihovýchodní Asie – podobné podmínky jako Středomoří, </a:t>
            </a:r>
            <a:r>
              <a:rPr lang="cs-CZ" smtClean="0"/>
              <a:t>nevýhodou vzdálenost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estovní ruch hd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1473"/>
            <a:ext cx="9143999" cy="549505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estovní ruch +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169</Words>
  <Application>Microsoft Office PowerPoint</Application>
  <PresentationFormat>Předvádění na obrazovce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Cestovní ruch</vt:lpstr>
      <vt:lpstr>Nejvíce navštěvované státy</vt:lpstr>
      <vt:lpstr>Hlavní oblasti cestovního ruchu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Luďa</dc:creator>
  <cp:lastModifiedBy>Úďa</cp:lastModifiedBy>
  <cp:revision>11</cp:revision>
  <dcterms:created xsi:type="dcterms:W3CDTF">2013-02-13T17:04:03Z</dcterms:created>
  <dcterms:modified xsi:type="dcterms:W3CDTF">2016-10-23T07:01:37Z</dcterms:modified>
</cp:coreProperties>
</file>