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3"/>
  </p:sldMasterIdLst>
  <p:sldIdLst>
    <p:sldId id="256" r:id="rId4"/>
    <p:sldId id="257" r:id="rId5"/>
    <p:sldId id="258" r:id="rId6"/>
    <p:sldId id="259" r:id="rId7"/>
    <p:sldId id="261" r:id="rId8"/>
    <p:sldId id="260" r:id="rId9"/>
    <p:sldId id="262" r:id="rId10"/>
    <p:sldId id="263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925165-80A0-40D4-A1E0-62AD43DED2A3}" v="70" dt="2024-03-21T13:06:13.637"/>
    <p1510:client id="{3D55050A-881F-412B-8DA1-E67789614EA0}" v="1320" dt="2024-03-21T09:11:02.506"/>
    <p1510:client id="{8FCE4A5E-BAE2-46B2-8706-ABF3501EEE7A}" v="691" dt="2024-03-21T10:48:24.940"/>
    <p1510:client id="{9886F2DA-A65C-4ADB-8252-FCD4D5D09A29}" v="36" dt="2024-03-21T13:09:36.759"/>
    <p1510:client id="{CF252347-D423-4BB8-A121-C250BAB8A8EE}" v="185" dt="2024-03-21T11:18:13.1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5.xml" Id="rId8" /><Relationship Type="http://schemas.openxmlformats.org/officeDocument/2006/relationships/viewProps" Target="viewProps.xml" Id="rId13" /><Relationship Type="http://schemas.openxmlformats.org/officeDocument/2006/relationships/slideMaster" Target="slideMasters/slideMaster1.xml" Id="rId3" /><Relationship Type="http://schemas.openxmlformats.org/officeDocument/2006/relationships/slide" Target="slides/slide4.xml" Id="rId7" /><Relationship Type="http://schemas.openxmlformats.org/officeDocument/2006/relationships/presProps" Target="presProps.xml" Id="rId12" /><Relationship Type="http://schemas.microsoft.com/office/2015/10/relationships/revisionInfo" Target="revisionInfo.xml" Id="rId17" /><Relationship Type="http://schemas.openxmlformats.org/officeDocument/2006/relationships/customXml" Target="../customXml/item2.xml" Id="rId2" /><Relationship Type="http://schemas.openxmlformats.org/officeDocument/2006/relationships/customXml" Target="../customXml/item1.xml" Id="rId1" /><Relationship Type="http://schemas.openxmlformats.org/officeDocument/2006/relationships/slide" Target="slides/slide3.xml" Id="rId6" /><Relationship Type="http://schemas.openxmlformats.org/officeDocument/2006/relationships/slide" Target="slides/slide8.xml" Id="rId11" /><Relationship Type="http://schemas.openxmlformats.org/officeDocument/2006/relationships/slide" Target="slides/slide2.xml" Id="rId5" /><Relationship Type="http://schemas.openxmlformats.org/officeDocument/2006/relationships/tableStyles" Target="tableStyles.xml" Id="rId15" /><Relationship Type="http://schemas.openxmlformats.org/officeDocument/2006/relationships/slide" Target="slides/slide7.xml" Id="rId10" /><Relationship Type="http://schemas.openxmlformats.org/officeDocument/2006/relationships/slide" Target="slides/slide1.xml" Id="rId4" /><Relationship Type="http://schemas.openxmlformats.org/officeDocument/2006/relationships/slide" Target="slides/slide6.xml" Id="rId9" /><Relationship Type="http://schemas.openxmlformats.org/officeDocument/2006/relationships/theme" Target="theme/theme1.xml" Id="rId1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71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631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963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66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824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66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144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909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477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979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65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3/21/2024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985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2" r:id="rId6"/>
    <p:sldLayoutId id="2147483738" r:id="rId7"/>
    <p:sldLayoutId id="2147483739" r:id="rId8"/>
    <p:sldLayoutId id="2147483740" r:id="rId9"/>
    <p:sldLayoutId id="2147483741" r:id="rId10"/>
    <p:sldLayoutId id="214748374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FxUIn0KMow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D35AE2F-5E3A-49D9-8DE1-8A333BA40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3">
            <a:extLst>
              <a:ext uri="{FF2B5EF4-FFF2-40B4-BE49-F238E27FC236}">
                <a16:creationId xmlns:a16="http://schemas.microsoft.com/office/drawing/2014/main" id="{32EFC0C2-A4B4-A22B-05C2-563D958082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7910" r="-1" b="15825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pPr algn="ctr"/>
            <a:r>
              <a:rPr lang="cs-CZ">
                <a:cs typeface="Calibri Light"/>
              </a:rPr>
              <a:t>ZIKMUND LUCEMBURSKÝ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4599432"/>
            <a:ext cx="9144000" cy="12252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cs-CZ" sz="3200" err="1"/>
              <a:t>Kája,Mari,Anežka,Kuba,Kryštof</a:t>
            </a:r>
            <a:r>
              <a:rPr lang="cs-CZ" sz="3200"/>
              <a:t>,</a:t>
            </a:r>
          </a:p>
        </p:txBody>
      </p:sp>
      <p:sp>
        <p:nvSpPr>
          <p:cNvPr id="26" name="Rectangle 6">
            <a:extLst>
              <a:ext uri="{FF2B5EF4-FFF2-40B4-BE49-F238E27FC236}">
                <a16:creationId xmlns:a16="http://schemas.microsoft.com/office/drawing/2014/main" id="{04D8AD8F-EF7F-481F-B99A-B85138970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4194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6">
            <a:extLst>
              <a:ext uri="{FF2B5EF4-FFF2-40B4-BE49-F238E27FC236}">
                <a16:creationId xmlns:a16="http://schemas.microsoft.com/office/drawing/2014/main" id="{79EB4626-023C-436D-9F57-9EB460809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902700 h 5416094"/>
              <a:gd name="connsiteX1" fmla="*/ 902700 w 10515600"/>
              <a:gd name="connsiteY1" fmla="*/ 0 h 5416094"/>
              <a:gd name="connsiteX2" fmla="*/ 1746919 w 10515600"/>
              <a:gd name="connsiteY2" fmla="*/ 0 h 5416094"/>
              <a:gd name="connsiteX3" fmla="*/ 2329833 w 10515600"/>
              <a:gd name="connsiteY3" fmla="*/ 0 h 5416094"/>
              <a:gd name="connsiteX4" fmla="*/ 2825644 w 10515600"/>
              <a:gd name="connsiteY4" fmla="*/ 0 h 5416094"/>
              <a:gd name="connsiteX5" fmla="*/ 3582762 w 10515600"/>
              <a:gd name="connsiteY5" fmla="*/ 0 h 5416094"/>
              <a:gd name="connsiteX6" fmla="*/ 4165675 w 10515600"/>
              <a:gd name="connsiteY6" fmla="*/ 0 h 5416094"/>
              <a:gd name="connsiteX7" fmla="*/ 5009894 w 10515600"/>
              <a:gd name="connsiteY7" fmla="*/ 0 h 5416094"/>
              <a:gd name="connsiteX8" fmla="*/ 5505706 w 10515600"/>
              <a:gd name="connsiteY8" fmla="*/ 0 h 5416094"/>
              <a:gd name="connsiteX9" fmla="*/ 6349925 w 10515600"/>
              <a:gd name="connsiteY9" fmla="*/ 0 h 5416094"/>
              <a:gd name="connsiteX10" fmla="*/ 6758634 w 10515600"/>
              <a:gd name="connsiteY10" fmla="*/ 0 h 5416094"/>
              <a:gd name="connsiteX11" fmla="*/ 7428650 w 10515600"/>
              <a:gd name="connsiteY11" fmla="*/ 0 h 5416094"/>
              <a:gd name="connsiteX12" fmla="*/ 8098665 w 10515600"/>
              <a:gd name="connsiteY12" fmla="*/ 0 h 5416094"/>
              <a:gd name="connsiteX13" fmla="*/ 8681579 w 10515600"/>
              <a:gd name="connsiteY13" fmla="*/ 0 h 5416094"/>
              <a:gd name="connsiteX14" fmla="*/ 9612900 w 10515600"/>
              <a:gd name="connsiteY14" fmla="*/ 0 h 5416094"/>
              <a:gd name="connsiteX15" fmla="*/ 10515600 w 10515600"/>
              <a:gd name="connsiteY15" fmla="*/ 902700 h 5416094"/>
              <a:gd name="connsiteX16" fmla="*/ 10515600 w 10515600"/>
              <a:gd name="connsiteY16" fmla="*/ 1504482 h 5416094"/>
              <a:gd name="connsiteX17" fmla="*/ 10515600 w 10515600"/>
              <a:gd name="connsiteY17" fmla="*/ 2178479 h 5416094"/>
              <a:gd name="connsiteX18" fmla="*/ 10515600 w 10515600"/>
              <a:gd name="connsiteY18" fmla="*/ 2780261 h 5416094"/>
              <a:gd name="connsiteX19" fmla="*/ 10515600 w 10515600"/>
              <a:gd name="connsiteY19" fmla="*/ 3273722 h 5416094"/>
              <a:gd name="connsiteX20" fmla="*/ 10515600 w 10515600"/>
              <a:gd name="connsiteY20" fmla="*/ 3803291 h 5416094"/>
              <a:gd name="connsiteX21" fmla="*/ 10515600 w 10515600"/>
              <a:gd name="connsiteY21" fmla="*/ 4513394 h 5416094"/>
              <a:gd name="connsiteX22" fmla="*/ 9612900 w 10515600"/>
              <a:gd name="connsiteY22" fmla="*/ 5416094 h 5416094"/>
              <a:gd name="connsiteX23" fmla="*/ 9117089 w 10515600"/>
              <a:gd name="connsiteY23" fmla="*/ 5416094 h 5416094"/>
              <a:gd name="connsiteX24" fmla="*/ 8708379 w 10515600"/>
              <a:gd name="connsiteY24" fmla="*/ 5416094 h 5416094"/>
              <a:gd name="connsiteX25" fmla="*/ 8299670 w 10515600"/>
              <a:gd name="connsiteY25" fmla="*/ 5416094 h 5416094"/>
              <a:gd name="connsiteX26" fmla="*/ 7629654 w 10515600"/>
              <a:gd name="connsiteY26" fmla="*/ 5416094 h 5416094"/>
              <a:gd name="connsiteX27" fmla="*/ 7133843 w 10515600"/>
              <a:gd name="connsiteY27" fmla="*/ 5416094 h 5416094"/>
              <a:gd name="connsiteX28" fmla="*/ 6376726 w 10515600"/>
              <a:gd name="connsiteY28" fmla="*/ 5416094 h 5416094"/>
              <a:gd name="connsiteX29" fmla="*/ 5880914 w 10515600"/>
              <a:gd name="connsiteY29" fmla="*/ 5416094 h 5416094"/>
              <a:gd name="connsiteX30" fmla="*/ 5123797 w 10515600"/>
              <a:gd name="connsiteY30" fmla="*/ 5416094 h 5416094"/>
              <a:gd name="connsiteX31" fmla="*/ 4715088 w 10515600"/>
              <a:gd name="connsiteY31" fmla="*/ 5416094 h 5416094"/>
              <a:gd name="connsiteX32" fmla="*/ 3957970 w 10515600"/>
              <a:gd name="connsiteY32" fmla="*/ 5416094 h 5416094"/>
              <a:gd name="connsiteX33" fmla="*/ 3462159 w 10515600"/>
              <a:gd name="connsiteY33" fmla="*/ 5416094 h 5416094"/>
              <a:gd name="connsiteX34" fmla="*/ 3053449 w 10515600"/>
              <a:gd name="connsiteY34" fmla="*/ 5416094 h 5416094"/>
              <a:gd name="connsiteX35" fmla="*/ 2557638 w 10515600"/>
              <a:gd name="connsiteY35" fmla="*/ 5416094 h 5416094"/>
              <a:gd name="connsiteX36" fmla="*/ 1800521 w 10515600"/>
              <a:gd name="connsiteY36" fmla="*/ 5416094 h 5416094"/>
              <a:gd name="connsiteX37" fmla="*/ 902700 w 10515600"/>
              <a:gd name="connsiteY37" fmla="*/ 5416094 h 5416094"/>
              <a:gd name="connsiteX38" fmla="*/ 0 w 10515600"/>
              <a:gd name="connsiteY38" fmla="*/ 4513394 h 5416094"/>
              <a:gd name="connsiteX39" fmla="*/ 0 w 10515600"/>
              <a:gd name="connsiteY39" fmla="*/ 3911612 h 5416094"/>
              <a:gd name="connsiteX40" fmla="*/ 0 w 10515600"/>
              <a:gd name="connsiteY40" fmla="*/ 3309829 h 5416094"/>
              <a:gd name="connsiteX41" fmla="*/ 0 w 10515600"/>
              <a:gd name="connsiteY41" fmla="*/ 2780261 h 5416094"/>
              <a:gd name="connsiteX42" fmla="*/ 0 w 10515600"/>
              <a:gd name="connsiteY42" fmla="*/ 2106265 h 5416094"/>
              <a:gd name="connsiteX43" fmla="*/ 0 w 10515600"/>
              <a:gd name="connsiteY43" fmla="*/ 1504482 h 5416094"/>
              <a:gd name="connsiteX44" fmla="*/ 0 w 10515600"/>
              <a:gd name="connsiteY44" fmla="*/ 90270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0515600" h="5416094" extrusionOk="0">
                <a:moveTo>
                  <a:pt x="0" y="902700"/>
                </a:moveTo>
                <a:cubicBezTo>
                  <a:pt x="-57306" y="368805"/>
                  <a:pt x="305054" y="37193"/>
                  <a:pt x="902700" y="0"/>
                </a:cubicBezTo>
                <a:cubicBezTo>
                  <a:pt x="1280419" y="-35006"/>
                  <a:pt x="1407743" y="-35339"/>
                  <a:pt x="1746919" y="0"/>
                </a:cubicBezTo>
                <a:cubicBezTo>
                  <a:pt x="2086095" y="35339"/>
                  <a:pt x="2146539" y="-12333"/>
                  <a:pt x="2329833" y="0"/>
                </a:cubicBezTo>
                <a:cubicBezTo>
                  <a:pt x="2513127" y="12333"/>
                  <a:pt x="2706706" y="12952"/>
                  <a:pt x="2825644" y="0"/>
                </a:cubicBezTo>
                <a:cubicBezTo>
                  <a:pt x="2944582" y="-12952"/>
                  <a:pt x="3420817" y="-27100"/>
                  <a:pt x="3582762" y="0"/>
                </a:cubicBezTo>
                <a:cubicBezTo>
                  <a:pt x="3744707" y="27100"/>
                  <a:pt x="4023584" y="-9167"/>
                  <a:pt x="4165675" y="0"/>
                </a:cubicBezTo>
                <a:cubicBezTo>
                  <a:pt x="4307766" y="9167"/>
                  <a:pt x="4770188" y="27031"/>
                  <a:pt x="5009894" y="0"/>
                </a:cubicBezTo>
                <a:cubicBezTo>
                  <a:pt x="5249600" y="-27031"/>
                  <a:pt x="5349881" y="-194"/>
                  <a:pt x="5505706" y="0"/>
                </a:cubicBezTo>
                <a:cubicBezTo>
                  <a:pt x="5661531" y="194"/>
                  <a:pt x="6129254" y="-29363"/>
                  <a:pt x="6349925" y="0"/>
                </a:cubicBezTo>
                <a:cubicBezTo>
                  <a:pt x="6570596" y="29363"/>
                  <a:pt x="6581199" y="-14617"/>
                  <a:pt x="6758634" y="0"/>
                </a:cubicBezTo>
                <a:cubicBezTo>
                  <a:pt x="6936069" y="14617"/>
                  <a:pt x="7246491" y="25675"/>
                  <a:pt x="7428650" y="0"/>
                </a:cubicBezTo>
                <a:cubicBezTo>
                  <a:pt x="7610809" y="-25675"/>
                  <a:pt x="7825190" y="-17078"/>
                  <a:pt x="8098665" y="0"/>
                </a:cubicBezTo>
                <a:cubicBezTo>
                  <a:pt x="8372141" y="17078"/>
                  <a:pt x="8559625" y="-21568"/>
                  <a:pt x="8681579" y="0"/>
                </a:cubicBezTo>
                <a:cubicBezTo>
                  <a:pt x="8803533" y="21568"/>
                  <a:pt x="9307226" y="-46066"/>
                  <a:pt x="9612900" y="0"/>
                </a:cubicBezTo>
                <a:cubicBezTo>
                  <a:pt x="10119954" y="-10560"/>
                  <a:pt x="10418674" y="366684"/>
                  <a:pt x="10515600" y="902700"/>
                </a:cubicBezTo>
                <a:cubicBezTo>
                  <a:pt x="10494548" y="1140809"/>
                  <a:pt x="10524881" y="1252168"/>
                  <a:pt x="10515600" y="1504482"/>
                </a:cubicBezTo>
                <a:cubicBezTo>
                  <a:pt x="10506319" y="1756796"/>
                  <a:pt x="10494309" y="1995078"/>
                  <a:pt x="10515600" y="2178479"/>
                </a:cubicBezTo>
                <a:cubicBezTo>
                  <a:pt x="10536891" y="2361880"/>
                  <a:pt x="10522845" y="2487483"/>
                  <a:pt x="10515600" y="2780261"/>
                </a:cubicBezTo>
                <a:cubicBezTo>
                  <a:pt x="10508355" y="3073039"/>
                  <a:pt x="10533694" y="3138252"/>
                  <a:pt x="10515600" y="3273722"/>
                </a:cubicBezTo>
                <a:cubicBezTo>
                  <a:pt x="10497506" y="3409192"/>
                  <a:pt x="10514952" y="3569910"/>
                  <a:pt x="10515600" y="3803291"/>
                </a:cubicBezTo>
                <a:cubicBezTo>
                  <a:pt x="10516248" y="4036672"/>
                  <a:pt x="10499126" y="4317688"/>
                  <a:pt x="10515600" y="4513394"/>
                </a:cubicBezTo>
                <a:cubicBezTo>
                  <a:pt x="10585499" y="4997151"/>
                  <a:pt x="10115437" y="5453981"/>
                  <a:pt x="9612900" y="5416094"/>
                </a:cubicBezTo>
                <a:cubicBezTo>
                  <a:pt x="9473271" y="5418358"/>
                  <a:pt x="9316384" y="5423764"/>
                  <a:pt x="9117089" y="5416094"/>
                </a:cubicBezTo>
                <a:cubicBezTo>
                  <a:pt x="8917794" y="5408424"/>
                  <a:pt x="8902141" y="5433256"/>
                  <a:pt x="8708379" y="5416094"/>
                </a:cubicBezTo>
                <a:cubicBezTo>
                  <a:pt x="8514617" y="5398933"/>
                  <a:pt x="8454700" y="5422387"/>
                  <a:pt x="8299670" y="5416094"/>
                </a:cubicBezTo>
                <a:cubicBezTo>
                  <a:pt x="8144640" y="5409801"/>
                  <a:pt x="7907022" y="5398388"/>
                  <a:pt x="7629654" y="5416094"/>
                </a:cubicBezTo>
                <a:cubicBezTo>
                  <a:pt x="7352286" y="5433800"/>
                  <a:pt x="7244777" y="5409877"/>
                  <a:pt x="7133843" y="5416094"/>
                </a:cubicBezTo>
                <a:cubicBezTo>
                  <a:pt x="7022909" y="5422311"/>
                  <a:pt x="6748865" y="5379753"/>
                  <a:pt x="6376726" y="5416094"/>
                </a:cubicBezTo>
                <a:cubicBezTo>
                  <a:pt x="6004587" y="5452435"/>
                  <a:pt x="5991442" y="5438860"/>
                  <a:pt x="5880914" y="5416094"/>
                </a:cubicBezTo>
                <a:cubicBezTo>
                  <a:pt x="5770386" y="5393328"/>
                  <a:pt x="5294303" y="5440618"/>
                  <a:pt x="5123797" y="5416094"/>
                </a:cubicBezTo>
                <a:cubicBezTo>
                  <a:pt x="4953291" y="5391570"/>
                  <a:pt x="4828705" y="5430421"/>
                  <a:pt x="4715088" y="5416094"/>
                </a:cubicBezTo>
                <a:cubicBezTo>
                  <a:pt x="4601471" y="5401767"/>
                  <a:pt x="4227806" y="5381491"/>
                  <a:pt x="3957970" y="5416094"/>
                </a:cubicBezTo>
                <a:cubicBezTo>
                  <a:pt x="3688134" y="5450697"/>
                  <a:pt x="3670638" y="5425309"/>
                  <a:pt x="3462159" y="5416094"/>
                </a:cubicBezTo>
                <a:cubicBezTo>
                  <a:pt x="3253680" y="5406879"/>
                  <a:pt x="3167443" y="5432031"/>
                  <a:pt x="3053449" y="5416094"/>
                </a:cubicBezTo>
                <a:cubicBezTo>
                  <a:pt x="2939455" y="5400158"/>
                  <a:pt x="2701485" y="5433995"/>
                  <a:pt x="2557638" y="5416094"/>
                </a:cubicBezTo>
                <a:cubicBezTo>
                  <a:pt x="2413791" y="5398193"/>
                  <a:pt x="2168647" y="5424510"/>
                  <a:pt x="1800521" y="5416094"/>
                </a:cubicBezTo>
                <a:cubicBezTo>
                  <a:pt x="1432395" y="5407678"/>
                  <a:pt x="1261364" y="5454497"/>
                  <a:pt x="902700" y="5416094"/>
                </a:cubicBezTo>
                <a:cubicBezTo>
                  <a:pt x="519468" y="5419760"/>
                  <a:pt x="63003" y="5077223"/>
                  <a:pt x="0" y="4513394"/>
                </a:cubicBezTo>
                <a:cubicBezTo>
                  <a:pt x="-20265" y="4243495"/>
                  <a:pt x="27650" y="4053844"/>
                  <a:pt x="0" y="3911612"/>
                </a:cubicBezTo>
                <a:cubicBezTo>
                  <a:pt x="-27650" y="3769380"/>
                  <a:pt x="24988" y="3469350"/>
                  <a:pt x="0" y="3309829"/>
                </a:cubicBezTo>
                <a:cubicBezTo>
                  <a:pt x="-24988" y="3150308"/>
                  <a:pt x="-16973" y="2933511"/>
                  <a:pt x="0" y="2780261"/>
                </a:cubicBezTo>
                <a:cubicBezTo>
                  <a:pt x="16973" y="2627011"/>
                  <a:pt x="-11552" y="2315258"/>
                  <a:pt x="0" y="2106265"/>
                </a:cubicBezTo>
                <a:cubicBezTo>
                  <a:pt x="11552" y="1897272"/>
                  <a:pt x="-9167" y="1726905"/>
                  <a:pt x="0" y="1504482"/>
                </a:cubicBezTo>
                <a:cubicBezTo>
                  <a:pt x="9167" y="1282059"/>
                  <a:pt x="10972" y="1160784"/>
                  <a:pt x="0" y="902700"/>
                </a:cubicBezTo>
                <a:close/>
              </a:path>
            </a:pathLst>
          </a:custGeom>
          <a:noFill/>
          <a:ln w="60325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5230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7BB0124-6B1F-7F7F-AB2D-371468875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cs-CZ" sz="6600"/>
              <a:t>DĚTSTVÍ</a:t>
            </a:r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093" y="2563839"/>
            <a:ext cx="3931920" cy="27432"/>
          </a:xfrm>
          <a:custGeom>
            <a:avLst/>
            <a:gdLst>
              <a:gd name="connsiteX0" fmla="*/ 0 w 3931920"/>
              <a:gd name="connsiteY0" fmla="*/ 0 h 27432"/>
              <a:gd name="connsiteX1" fmla="*/ 733958 w 3931920"/>
              <a:gd name="connsiteY1" fmla="*/ 0 h 27432"/>
              <a:gd name="connsiteX2" fmla="*/ 1428598 w 3931920"/>
              <a:gd name="connsiteY2" fmla="*/ 0 h 27432"/>
              <a:gd name="connsiteX3" fmla="*/ 2123237 w 3931920"/>
              <a:gd name="connsiteY3" fmla="*/ 0 h 27432"/>
              <a:gd name="connsiteX4" fmla="*/ 2660599 w 3931920"/>
              <a:gd name="connsiteY4" fmla="*/ 0 h 27432"/>
              <a:gd name="connsiteX5" fmla="*/ 3237281 w 3931920"/>
              <a:gd name="connsiteY5" fmla="*/ 0 h 27432"/>
              <a:gd name="connsiteX6" fmla="*/ 3931920 w 3931920"/>
              <a:gd name="connsiteY6" fmla="*/ 0 h 27432"/>
              <a:gd name="connsiteX7" fmla="*/ 3931920 w 3931920"/>
              <a:gd name="connsiteY7" fmla="*/ 27432 h 27432"/>
              <a:gd name="connsiteX8" fmla="*/ 3276600 w 3931920"/>
              <a:gd name="connsiteY8" fmla="*/ 27432 h 27432"/>
              <a:gd name="connsiteX9" fmla="*/ 2739238 w 3931920"/>
              <a:gd name="connsiteY9" fmla="*/ 27432 h 27432"/>
              <a:gd name="connsiteX10" fmla="*/ 2201875 w 3931920"/>
              <a:gd name="connsiteY10" fmla="*/ 27432 h 27432"/>
              <a:gd name="connsiteX11" fmla="*/ 1507236 w 3931920"/>
              <a:gd name="connsiteY11" fmla="*/ 27432 h 27432"/>
              <a:gd name="connsiteX12" fmla="*/ 930554 w 3931920"/>
              <a:gd name="connsiteY12" fmla="*/ 27432 h 27432"/>
              <a:gd name="connsiteX13" fmla="*/ 0 w 3931920"/>
              <a:gd name="connsiteY13" fmla="*/ 27432 h 27432"/>
              <a:gd name="connsiteX14" fmla="*/ 0 w 3931920"/>
              <a:gd name="connsiteY14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31920" h="27432" fill="none" extrusionOk="0">
                <a:moveTo>
                  <a:pt x="0" y="0"/>
                </a:moveTo>
                <a:cubicBezTo>
                  <a:pt x="245351" y="16874"/>
                  <a:pt x="509174" y="13736"/>
                  <a:pt x="733958" y="0"/>
                </a:cubicBezTo>
                <a:cubicBezTo>
                  <a:pt x="958742" y="-13736"/>
                  <a:pt x="1245406" y="-17215"/>
                  <a:pt x="1428598" y="0"/>
                </a:cubicBezTo>
                <a:cubicBezTo>
                  <a:pt x="1611790" y="17215"/>
                  <a:pt x="1930525" y="20562"/>
                  <a:pt x="2123237" y="0"/>
                </a:cubicBezTo>
                <a:cubicBezTo>
                  <a:pt x="2315949" y="-20562"/>
                  <a:pt x="2485508" y="11332"/>
                  <a:pt x="2660599" y="0"/>
                </a:cubicBezTo>
                <a:cubicBezTo>
                  <a:pt x="2835690" y="-11332"/>
                  <a:pt x="3075198" y="-14809"/>
                  <a:pt x="3237281" y="0"/>
                </a:cubicBezTo>
                <a:cubicBezTo>
                  <a:pt x="3399364" y="14809"/>
                  <a:pt x="3745084" y="-4992"/>
                  <a:pt x="3931920" y="0"/>
                </a:cubicBezTo>
                <a:cubicBezTo>
                  <a:pt x="3930963" y="8431"/>
                  <a:pt x="3931571" y="14612"/>
                  <a:pt x="3931920" y="27432"/>
                </a:cubicBezTo>
                <a:cubicBezTo>
                  <a:pt x="3765435" y="40792"/>
                  <a:pt x="3452398" y="38703"/>
                  <a:pt x="3276600" y="27432"/>
                </a:cubicBezTo>
                <a:cubicBezTo>
                  <a:pt x="3100802" y="16161"/>
                  <a:pt x="2914889" y="26998"/>
                  <a:pt x="2739238" y="27432"/>
                </a:cubicBezTo>
                <a:cubicBezTo>
                  <a:pt x="2563587" y="27866"/>
                  <a:pt x="2395484" y="39154"/>
                  <a:pt x="2201875" y="27432"/>
                </a:cubicBezTo>
                <a:cubicBezTo>
                  <a:pt x="2008266" y="15710"/>
                  <a:pt x="1781367" y="4899"/>
                  <a:pt x="1507236" y="27432"/>
                </a:cubicBezTo>
                <a:cubicBezTo>
                  <a:pt x="1233105" y="49965"/>
                  <a:pt x="1075495" y="47542"/>
                  <a:pt x="930554" y="27432"/>
                </a:cubicBezTo>
                <a:cubicBezTo>
                  <a:pt x="785613" y="7322"/>
                  <a:pt x="268930" y="30433"/>
                  <a:pt x="0" y="27432"/>
                </a:cubicBezTo>
                <a:cubicBezTo>
                  <a:pt x="226" y="18208"/>
                  <a:pt x="-648" y="12891"/>
                  <a:pt x="0" y="0"/>
                </a:cubicBezTo>
                <a:close/>
              </a:path>
              <a:path w="3931920" h="27432" stroke="0" extrusionOk="0">
                <a:moveTo>
                  <a:pt x="0" y="0"/>
                </a:moveTo>
                <a:cubicBezTo>
                  <a:pt x="278269" y="4786"/>
                  <a:pt x="349028" y="-10422"/>
                  <a:pt x="616001" y="0"/>
                </a:cubicBezTo>
                <a:cubicBezTo>
                  <a:pt x="882974" y="10422"/>
                  <a:pt x="931617" y="-15515"/>
                  <a:pt x="1153363" y="0"/>
                </a:cubicBezTo>
                <a:cubicBezTo>
                  <a:pt x="1375109" y="15515"/>
                  <a:pt x="1704089" y="-3631"/>
                  <a:pt x="1887322" y="0"/>
                </a:cubicBezTo>
                <a:cubicBezTo>
                  <a:pt x="2070555" y="3631"/>
                  <a:pt x="2344155" y="2213"/>
                  <a:pt x="2503322" y="0"/>
                </a:cubicBezTo>
                <a:cubicBezTo>
                  <a:pt x="2662489" y="-2213"/>
                  <a:pt x="2976859" y="26691"/>
                  <a:pt x="3119323" y="0"/>
                </a:cubicBezTo>
                <a:cubicBezTo>
                  <a:pt x="3261787" y="-26691"/>
                  <a:pt x="3588171" y="-28651"/>
                  <a:pt x="3931920" y="0"/>
                </a:cubicBezTo>
                <a:cubicBezTo>
                  <a:pt x="3930565" y="9524"/>
                  <a:pt x="3930718" y="13975"/>
                  <a:pt x="3931920" y="27432"/>
                </a:cubicBezTo>
                <a:cubicBezTo>
                  <a:pt x="3664329" y="4021"/>
                  <a:pt x="3437686" y="14511"/>
                  <a:pt x="3276600" y="27432"/>
                </a:cubicBezTo>
                <a:cubicBezTo>
                  <a:pt x="3115514" y="40353"/>
                  <a:pt x="2913592" y="48967"/>
                  <a:pt x="2739238" y="27432"/>
                </a:cubicBezTo>
                <a:cubicBezTo>
                  <a:pt x="2564884" y="5897"/>
                  <a:pt x="2294049" y="39820"/>
                  <a:pt x="2083918" y="27432"/>
                </a:cubicBezTo>
                <a:cubicBezTo>
                  <a:pt x="1873787" y="15044"/>
                  <a:pt x="1718903" y="21388"/>
                  <a:pt x="1428598" y="27432"/>
                </a:cubicBezTo>
                <a:cubicBezTo>
                  <a:pt x="1138293" y="33476"/>
                  <a:pt x="952209" y="50441"/>
                  <a:pt x="812597" y="27432"/>
                </a:cubicBezTo>
                <a:cubicBezTo>
                  <a:pt x="672985" y="4423"/>
                  <a:pt x="305800" y="28240"/>
                  <a:pt x="0" y="27432"/>
                </a:cubicBezTo>
                <a:cubicBezTo>
                  <a:pt x="-800" y="16780"/>
                  <a:pt x="-583" y="12910"/>
                  <a:pt x="0" y="0"/>
                </a:cubicBezTo>
                <a:close/>
              </a:path>
            </a:pathLst>
          </a:custGeom>
          <a:solidFill>
            <a:srgbClr val="F7E640"/>
          </a:solidFill>
          <a:ln w="38100" cap="rnd">
            <a:solidFill>
              <a:srgbClr val="F7E640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CE11DD1-76DB-004B-13E5-3AB6EB2EF4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628" y="2685994"/>
            <a:ext cx="5063097" cy="405391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cs-CZ"/>
              <a:t>Narodil se 14.2. 1368 v Norimberku</a:t>
            </a:r>
          </a:p>
          <a:p>
            <a:pPr>
              <a:lnSpc>
                <a:spcPct val="100000"/>
              </a:lnSpc>
            </a:pPr>
            <a:r>
              <a:rPr lang="cs-CZ"/>
              <a:t>Byl to syn Karla IV. a 4. manželky .Alžběty Pomořanské</a:t>
            </a:r>
          </a:p>
          <a:p>
            <a:pPr>
              <a:lnSpc>
                <a:spcPct val="100000"/>
              </a:lnSpc>
            </a:pPr>
            <a:r>
              <a:rPr lang="cs-CZ"/>
              <a:t>Bratr Václava IV.</a:t>
            </a:r>
          </a:p>
          <a:p>
            <a:pPr>
              <a:lnSpc>
                <a:spcPct val="100000"/>
              </a:lnSpc>
            </a:pPr>
            <a:r>
              <a:rPr lang="cs-CZ"/>
              <a:t>Byl vychován pod dohledem služebnictva.</a:t>
            </a:r>
          </a:p>
          <a:p>
            <a:pPr>
              <a:lnSpc>
                <a:spcPct val="100000"/>
              </a:lnSpc>
            </a:pPr>
            <a:r>
              <a:rPr lang="cs-CZ"/>
              <a:t>Jako chlapec, bratr budoucího krále, byl velmi vzdělaný, mluvil sedmi jazyky</a:t>
            </a:r>
          </a:p>
          <a:p>
            <a:pPr>
              <a:lnSpc>
                <a:spcPct val="100000"/>
              </a:lnSpc>
            </a:pPr>
            <a:r>
              <a:rPr lang="cs-CZ"/>
              <a:t>Měl zálibu v rytířských turnajích</a:t>
            </a:r>
          </a:p>
        </p:txBody>
      </p:sp>
      <p:pic>
        <p:nvPicPr>
          <p:cNvPr id="19" name="Obrázek 18" descr="www.panovnici.estranky.cz - Václav IV.">
            <a:extLst>
              <a:ext uri="{FF2B5EF4-FFF2-40B4-BE49-F238E27FC236}">
                <a16:creationId xmlns:a16="http://schemas.microsoft.com/office/drawing/2014/main" id="{9B266A36-48D0-E4D3-C764-6BC47AB189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34" r="1" b="17535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58026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80ACDF11-D734-C1FF-B006-7A09E80D2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cs-CZ" sz="7200"/>
              <a:t>DOSPĚLOST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2395728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FF7DAE"/>
          </a:solidFill>
          <a:ln w="38100" cap="rnd">
            <a:solidFill>
              <a:srgbClr val="FF7DAE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17F5AFC-6E5D-8593-10A3-E8642EC2E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668053" cy="403020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cs-CZ"/>
              <a:t>Byl aktivní v politice, přezdívalo se mu "liška ryšavá" díky jeho vlasům</a:t>
            </a:r>
          </a:p>
          <a:p>
            <a:r>
              <a:rPr lang="cs-CZ"/>
              <a:t>Byl jednou z vedoucích postav kostnického koncilu.</a:t>
            </a:r>
          </a:p>
          <a:p>
            <a:r>
              <a:rPr lang="cs-CZ"/>
              <a:t>Byl to uherský král, český král a římský císař.</a:t>
            </a:r>
          </a:p>
          <a:p>
            <a:r>
              <a:rPr lang="cs-CZ"/>
              <a:t>V Čechách byl neoblíbený, hlavně kvůli Janu Husovi.</a:t>
            </a:r>
          </a:p>
          <a:p>
            <a:r>
              <a:rPr lang="cs-CZ"/>
              <a:t>Zastával podřízenost církve světské moci.</a:t>
            </a:r>
          </a:p>
          <a:p>
            <a:r>
              <a:rPr lang="cs-CZ"/>
              <a:t>Zakázal odvádět peněžní dávky církvi.</a:t>
            </a:r>
          </a:p>
          <a:p>
            <a:r>
              <a:rPr lang="cs-CZ"/>
              <a:t>Nechal zajmout svého bratra Václava IV. A odvézt do Vídně.</a:t>
            </a:r>
          </a:p>
          <a:p>
            <a:endParaRPr lang="cs-CZ"/>
          </a:p>
          <a:p>
            <a:pPr marL="0" indent="0">
              <a:buNone/>
            </a:pPr>
            <a:endParaRPr lang="cs-CZ"/>
          </a:p>
        </p:txBody>
      </p:sp>
      <p:pic>
        <p:nvPicPr>
          <p:cNvPr id="4" name="Obrázek 3" descr="FOTOGALERIE Zikmund Lucemburský - Dotyk.cz">
            <a:extLst>
              <a:ext uri="{FF2B5EF4-FFF2-40B4-BE49-F238E27FC236}">
                <a16:creationId xmlns:a16="http://schemas.microsoft.com/office/drawing/2014/main" id="{B56DB4EB-0C06-294D-0857-58EE395B5C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3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62029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A555C8-F6C8-59CD-8CCA-9EA976888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/>
              <a:t>     ÚSPĚCHY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A07D669-9306-A0C0-31D3-92F336C64A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04319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sz="3200"/>
              <a:t>Snažil se odstranit papežské schizma ( </a:t>
            </a:r>
            <a:r>
              <a:rPr lang="cs-CZ" sz="3200" err="1"/>
              <a:t>trojpapeží</a:t>
            </a:r>
            <a:r>
              <a:rPr lang="cs-CZ" sz="3200"/>
              <a:t> ) </a:t>
            </a:r>
          </a:p>
          <a:p>
            <a:r>
              <a:rPr lang="cs-CZ" sz="3200"/>
              <a:t>Byl zvolen českým králem, katolíci ho vítali, husité ho přijali s určitými obavami</a:t>
            </a:r>
          </a:p>
          <a:p>
            <a:r>
              <a:rPr lang="cs-CZ" sz="3200">
                <a:ea typeface="+mn-lt"/>
                <a:cs typeface="+mn-lt"/>
              </a:rPr>
              <a:t>Bojoval proti zákeřným Turkům.</a:t>
            </a:r>
          </a:p>
          <a:p>
            <a:r>
              <a:rPr lang="cs-CZ" sz="3200"/>
              <a:t>Byl korunovaný císařem. </a:t>
            </a:r>
          </a:p>
          <a:p>
            <a:r>
              <a:rPr lang="cs-CZ" sz="3200"/>
              <a:t>Po počátečních výhradách ho husité přijali za českého krále. </a:t>
            </a:r>
          </a:p>
        </p:txBody>
      </p:sp>
    </p:spTree>
    <p:extLst>
      <p:ext uri="{BB962C8B-B14F-4D97-AF65-F5344CB8AC3E}">
        <p14:creationId xmlns:p14="http://schemas.microsoft.com/office/powerpoint/2010/main" val="3388631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531018-760E-F8D0-5266-C248E889D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7574" y="377031"/>
            <a:ext cx="7896226" cy="1337469"/>
          </a:xfrm>
        </p:spPr>
        <p:txBody>
          <a:bodyPr/>
          <a:lstStyle/>
          <a:p>
            <a:r>
              <a:rPr lang="cs-CZ"/>
              <a:t>ZAJÍMAVOSTI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3BB4A6-92EF-8496-4E0D-EE98DF9FD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3504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Po bitvě u Lipan se stal českých králem.</a:t>
            </a:r>
          </a:p>
          <a:p>
            <a:r>
              <a:rPr lang="cs-CZ" dirty="0"/>
              <a:t>Nezanechal mužského potomka, a tak zanikla linie rodu Lucemburků.</a:t>
            </a:r>
          </a:p>
          <a:p>
            <a:r>
              <a:rPr lang="cs-CZ" dirty="0"/>
              <a:t>Měl dvě manželky, Marii Uherskou a Barboru </a:t>
            </a:r>
            <a:r>
              <a:rPr lang="cs-CZ" dirty="0" err="1"/>
              <a:t>Celjskou</a:t>
            </a:r>
          </a:p>
          <a:p>
            <a:r>
              <a:rPr lang="cs-CZ" dirty="0"/>
              <a:t>Dcera Alžběta Lucemburská. </a:t>
            </a:r>
          </a:p>
          <a:p>
            <a:r>
              <a:rPr lang="cs-CZ" dirty="0"/>
              <a:t>V roce 1433 byl zvolen římským císařem.</a:t>
            </a:r>
          </a:p>
        </p:txBody>
      </p:sp>
    </p:spTree>
    <p:extLst>
      <p:ext uri="{BB962C8B-B14F-4D97-AF65-F5344CB8AC3E}">
        <p14:creationId xmlns:p14="http://schemas.microsoft.com/office/powerpoint/2010/main" val="1506774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2C2E5D-CF59-0F99-3E21-F86974A34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0137" y="365125"/>
            <a:ext cx="6443663" cy="1349375"/>
          </a:xfrm>
        </p:spPr>
        <p:txBody>
          <a:bodyPr/>
          <a:lstStyle/>
          <a:p>
            <a:r>
              <a:rPr lang="cs-CZ"/>
              <a:t>SMRT 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E36AD28-C1F2-C32C-B7F6-28C1BD1897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Příčina smrti není známá.</a:t>
            </a:r>
          </a:p>
          <a:p>
            <a:r>
              <a:rPr lang="cs-CZ"/>
              <a:t>Možná měl rakovinu nebo dnu. </a:t>
            </a:r>
          </a:p>
          <a:p>
            <a:r>
              <a:rPr lang="cs-CZ"/>
              <a:t>Možná zemřel na stáří.</a:t>
            </a:r>
          </a:p>
          <a:p>
            <a:r>
              <a:rPr lang="cs-CZ"/>
              <a:t>Možná ho někdo zavraždil.</a:t>
            </a:r>
          </a:p>
          <a:p>
            <a:r>
              <a:rPr lang="cs-CZ"/>
              <a:t>Umřel 1437</a:t>
            </a:r>
          </a:p>
        </p:txBody>
      </p:sp>
    </p:spTree>
    <p:extLst>
      <p:ext uri="{BB962C8B-B14F-4D97-AF65-F5344CB8AC3E}">
        <p14:creationId xmlns:p14="http://schemas.microsoft.com/office/powerpoint/2010/main" val="3752550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AD44CB-E473-D0BE-7014-328E6945E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7262" y="353219"/>
            <a:ext cx="6586538" cy="1361281"/>
          </a:xfrm>
        </p:spPr>
        <p:txBody>
          <a:bodyPr/>
          <a:lstStyle/>
          <a:p>
            <a:r>
              <a:rPr lang="cs-CZ"/>
              <a:t>KVÍZ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B4F6D4-68C5-7A2B-CA8E-01857F5928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cs-CZ" dirty="0"/>
              <a:t>Kdy se narodil?</a:t>
            </a:r>
          </a:p>
          <a:p>
            <a:r>
              <a:rPr lang="cs-CZ" dirty="0"/>
              <a:t> </a:t>
            </a:r>
            <a:r>
              <a:rPr lang="cs-CZ" dirty="0">
                <a:ea typeface="+mn-lt"/>
                <a:cs typeface="+mn-lt"/>
              </a:rPr>
              <a:t>4.2. 1368 v Norimberku</a:t>
            </a:r>
            <a:endParaRPr lang="cs-CZ" dirty="0"/>
          </a:p>
          <a:p>
            <a:r>
              <a:rPr lang="cs-CZ" dirty="0"/>
              <a:t>Kdy umřel? </a:t>
            </a:r>
          </a:p>
          <a:p>
            <a:r>
              <a:rPr lang="cs-CZ" dirty="0"/>
              <a:t>1437</a:t>
            </a:r>
          </a:p>
          <a:p>
            <a:r>
              <a:rPr lang="cs-CZ" dirty="0"/>
              <a:t>Koho měl za ženu?  </a:t>
            </a:r>
          </a:p>
          <a:p>
            <a:r>
              <a:rPr lang="cs-CZ" dirty="0"/>
              <a:t>Marii Uherskou a Barboru </a:t>
            </a:r>
            <a:r>
              <a:rPr lang="cs-CZ" dirty="0" err="1"/>
              <a:t>Cejskou</a:t>
            </a:r>
            <a:endParaRPr lang="cs-CZ" dirty="0"/>
          </a:p>
          <a:p>
            <a:r>
              <a:rPr lang="cs-CZ" dirty="0"/>
              <a:t> Měl syna?</a:t>
            </a:r>
          </a:p>
          <a:p>
            <a:r>
              <a:rPr lang="cs-CZ" dirty="0"/>
              <a:t> Ne, rod Lucemburků vymřel po meči </a:t>
            </a:r>
            <a:endParaRPr lang="cs-CZ"/>
          </a:p>
          <a:p>
            <a:pPr marL="0" indent="0">
              <a:buNone/>
            </a:pPr>
            <a:r>
              <a:rPr lang="cs-CZ" dirty="0"/>
              <a:t>     </a:t>
            </a:r>
          </a:p>
        </p:txBody>
      </p:sp>
    </p:spTree>
    <p:extLst>
      <p:ext uri="{BB962C8B-B14F-4D97-AF65-F5344CB8AC3E}">
        <p14:creationId xmlns:p14="http://schemas.microsoft.com/office/powerpoint/2010/main" val="2820321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89912F-B0AB-7EAB-F954-275C7770A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     DĚKUJEME ZA POZORNOST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AC49D17-7F15-1969-3F0A-4A8007289C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cs-CZ" sz="5400" dirty="0">
                <a:ea typeface="+mn-lt"/>
                <a:cs typeface="+mn-lt"/>
              </a:rPr>
              <a:t>Krátké výukové video ke shlédnutí na zopakování.</a:t>
            </a:r>
          </a:p>
          <a:p>
            <a:pPr marL="0" indent="0">
              <a:buNone/>
            </a:pPr>
            <a:r>
              <a:rPr lang="cs-CZ" sz="5400" dirty="0">
                <a:ea typeface="+mn-lt"/>
                <a:cs typeface="+mn-lt"/>
                <a:hlinkClick r:id="rId2"/>
              </a:rPr>
              <a:t>Byl Zikmund Lucemburský skutečně proradným králem? (youtube.com)</a:t>
            </a:r>
            <a:endParaRPr lang="cs-CZ"/>
          </a:p>
          <a:p>
            <a:pPr marL="0" indent="0">
              <a:buNone/>
            </a:pPr>
            <a:endParaRPr lang="cs-CZ" sz="5400"/>
          </a:p>
          <a:p>
            <a:pPr marL="0" indent="0">
              <a:buNone/>
            </a:pPr>
            <a:r>
              <a:rPr lang="cs-CZ" sz="5400" dirty="0"/>
              <a:t>           </a:t>
            </a:r>
            <a:r>
              <a:rPr lang="cs-CZ" sz="5400" b="1" dirty="0">
                <a:highlight>
                  <a:srgbClr val="FFFF00"/>
                </a:highlight>
              </a:rPr>
              <a:t> KÁJA, MARI, ANEŽKA, KUBA V. a KRYŠTOF</a:t>
            </a:r>
            <a:endParaRPr lang="cs-CZ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214588650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Custom 2">
      <a:majorFont>
        <a:latin typeface="Modern Love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57E9425FA46EE42AA1979D286988C78" ma:contentTypeVersion="11" ma:contentTypeDescription="Vytvoří nový dokument" ma:contentTypeScope="" ma:versionID="0118f49e8f2da56d0a77b2095ac8d9ba">
  <xsd:schema xmlns:xsd="http://www.w3.org/2001/XMLSchema" xmlns:xs="http://www.w3.org/2001/XMLSchema" xmlns:p="http://schemas.microsoft.com/office/2006/metadata/properties" xmlns:ns2="d9e514d0-573b-49ae-84dd-2a5f4905a978" xmlns:ns3="694f001e-ed5f-4bb0-ac60-44e0988eaa1f" targetNamespace="http://schemas.microsoft.com/office/2006/metadata/properties" ma:root="true" ma:fieldsID="95cbcfe4a78d26aeaf0198188bccb675" ns2:_="" ns3:_="">
    <xsd:import namespace="d9e514d0-573b-49ae-84dd-2a5f4905a978"/>
    <xsd:import namespace="694f001e-ed5f-4bb0-ac60-44e0988eaa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e514d0-573b-49ae-84dd-2a5f4905a9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Značky obrázků" ma:readOnly="false" ma:fieldId="{5cf76f15-5ced-4ddc-b409-7134ff3c332f}" ma:taxonomyMulti="true" ma:sspId="faa06b2c-4de2-48e9-8310-c71eaf0179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4f001e-ed5f-4bb0-ac60-44e0988eaa1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76714ca-4606-451e-9843-64e394831b8e}" ma:internalName="TaxCatchAll" ma:showField="CatchAllData" ma:web="694f001e-ed5f-4bb0-ac60-44e0988eaa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33D6D7-BA71-4E31-A83C-79F9479B3FDC}">
  <ds:schemaRefs>
    <ds:schemaRef ds:uri="694f001e-ed5f-4bb0-ac60-44e0988eaa1f"/>
    <ds:schemaRef ds:uri="d9e514d0-573b-49ae-84dd-2a5f4905a97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C90F475-76C4-4A15-887D-5426C1F7449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Širokoúhlá obrazovka</PresentationFormat>
  <Slides>8</Slides>
  <Notes>0</Notes>
  <HiddenSlides>0</HiddenSlide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SketchyVTI</vt:lpstr>
      <vt:lpstr>ZIKMUND LUCEMBURSKÝ</vt:lpstr>
      <vt:lpstr>DĚTSTVÍ</vt:lpstr>
      <vt:lpstr>DOSPĚLOST</vt:lpstr>
      <vt:lpstr>     ÚSPĚCHY</vt:lpstr>
      <vt:lpstr>ZAJÍMAVOSTI</vt:lpstr>
      <vt:lpstr>SMRT </vt:lpstr>
      <vt:lpstr>KVÍZ</vt:lpstr>
      <vt:lpstr>     DĚKUJEME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revision>33</cp:revision>
  <dcterms:created xsi:type="dcterms:W3CDTF">2024-03-21T07:14:52Z</dcterms:created>
  <dcterms:modified xsi:type="dcterms:W3CDTF">2024-03-21T13:09:36Z</dcterms:modified>
</cp:coreProperties>
</file>