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A9AAAC-3AAA-4786-8304-A9A13875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7F3CE9B-59B8-458D-B1A6-3D8AF97899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C01FE9-76BD-4954-879A-74D09A9F4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FEF4869-08F9-431F-A798-9C72D8791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C6DC5C-8250-4EE1-A098-CD12B070C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098783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80233C-FDBC-4106-80FF-1ECD14FD0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111558-47DB-4349-AB80-EC1DDDBF2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75CE2BA-1D4B-4FFD-90BA-6DF0FC7D0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E973473-6CAB-4101-8EE9-531BD1959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4AC3DAA-B47E-49B3-A828-D4424399E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11217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70DFB7-6E3B-4494-AD7F-0885C319D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82855D9-65B7-4FEE-9D60-0FF1C52FF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25F237-D3BE-40A5-ABE8-7DF998284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6242F8-4A59-4F50-AFFA-94CEF0D36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997663-16A6-4269-8D24-2C2F75CEB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32199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9FA546-C5FA-4F53-B413-8DB6BDCD7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F57E80-EE6F-4FA8-B2A8-2B4DA053F5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6226DD0-0A02-4A9C-B680-FBDE7C5B69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1A5F01D-0B14-48B7-B7CB-67BBE93CF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69E71C4-72B5-4490-8CA8-56F76DC9B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C7BF9C2-76D1-4178-B3DF-FC6688783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3300863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23B977-04CC-45A1-B91D-6FA32C3FB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6B99423-66C4-47E1-B032-FE818EF0D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53062CC-6B60-4C04-BA56-9A5FFF16E1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356C418-F6D7-44E0-BA46-0CF6947BAC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230F7BE-509C-4A92-8277-EFF4C16711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F83447D-F739-47CB-8B43-42C1F1C90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4637BB4-0F31-49E7-8708-720932A8B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03E1234-C9D2-473F-960B-9A461D7D9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273126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F99655-3EB5-42B8-AFC4-5F224087F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2BC719A-BFD4-435F-8853-4BB82D644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00D9A93-CC94-43DF-8710-1D2096FA3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A8F7A26-13FF-422D-9DA8-3B328AE54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403218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5754E44-D0C9-4D96-AEB6-916E9113B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2DEC1EE-EAB8-46ED-852E-48B0604AD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9437B26-84CA-4B35-BDB8-B2CE5209E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840893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32A7EA-B4BF-4D58-8569-014952C3C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471CD3F-84E7-48A5-9DAF-E3CEE8D99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8A6506B-ED69-4CC5-8AE4-4174993C99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176DAD9-3C39-4D96-B3C2-26ED7884F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AA279D3-D7AA-48A7-9534-3F594D79B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BD7DFD4-428C-46BE-892F-75E82DF1F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982758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3E55B3-5BF2-4905-8A43-2B354B655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4468EDC-C03D-4599-B600-ED9B9F5BF3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186A951-6734-4B48-90C8-56849DC65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FF48043-9140-404C-A3C7-7D080139D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EA577F8-4C76-4365-A8E7-2689C4765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9D24187-EBA3-4FE4-91F5-3D226BAD2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4498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377263-0D42-4D4C-8172-0322F930D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248047A-4CA8-49CF-B87F-79C13BF02A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59C3568-E940-46E6-9F7C-CF93A0E4B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71A3D3C-BC35-4630-963A-ACA71CC38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53CF1B-44E6-42C0-8644-BE1A323DA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632900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08624A1-F672-49E5-9810-BEC5A33105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24C9863-BBB7-4EE6-B1E3-A42823DE4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483F22-4866-42FB-B13B-7983B68EB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0F2DD26-8673-4045-903C-E8F3E0D7A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1023F8B-67D2-4ED0-AA9C-EEEDDA607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55423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3DFB27D-2241-425A-8FFB-1238A2C63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BE038EF-2FDD-4EB2-B409-473B6A3F57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01B692A-7751-40EA-BC03-41B8769C8E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8A722-0C8E-4FDC-9D86-D1FA0074A834}" type="datetimeFigureOut">
              <a:rPr lang="cs-CZ" smtClean="0"/>
              <a:t>27.03.2021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BC9D5B-39B0-4EFD-8E84-B830D6C885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DB59646-715A-46A7-8134-B519BFE45C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62CA9-D1E3-4A7A-B0E5-B3C95ACB79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132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1E63A0-46A7-46D9-88C2-59AD18A89E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90014"/>
          </a:xfrm>
        </p:spPr>
        <p:txBody>
          <a:bodyPr/>
          <a:lstStyle/>
          <a:p>
            <a:r>
              <a:rPr lang="cs-CZ" dirty="0"/>
              <a:t>FOTOSOUTĚŽ 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2511D38-BE42-4CF4-99AC-81AEB0DA8C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09092"/>
            <a:ext cx="9144000" cy="2848708"/>
          </a:xfrm>
        </p:spPr>
        <p:txBody>
          <a:bodyPr>
            <a:normAutofit/>
          </a:bodyPr>
          <a:lstStyle/>
          <a:p>
            <a:r>
              <a:rPr lang="cs-CZ" b="1" i="0" dirty="0">
                <a:effectLst/>
                <a:latin typeface="inherit"/>
              </a:rPr>
              <a:t>Téma: </a:t>
            </a:r>
            <a:r>
              <a:rPr lang="cs-CZ" sz="2800" b="1" i="0" dirty="0">
                <a:effectLst/>
                <a:latin typeface="inherit"/>
              </a:rPr>
              <a:t>Zvířata v naší blízkosti</a:t>
            </a:r>
            <a:endParaRPr lang="cs-CZ" b="1" i="0" dirty="0">
              <a:effectLst/>
              <a:latin typeface="inherit"/>
            </a:endParaRPr>
          </a:p>
          <a:p>
            <a:pPr algn="l"/>
            <a:r>
              <a:rPr lang="cs-CZ" b="1" i="0" dirty="0">
                <a:effectLst/>
                <a:latin typeface="inherit"/>
              </a:rPr>
              <a:t>Zadání: </a:t>
            </a:r>
            <a:r>
              <a:rPr lang="cs-CZ" b="0" i="0" dirty="0">
                <a:effectLst/>
                <a:latin typeface="inherit"/>
              </a:rPr>
              <a:t>Vyfotografuj jakéhokoliv živočicha, který žije v tvém blízkém okolí. Může patřit tobě, tvojí rodině, sousedům nebo to bude jen tulák, který se chodí k vám nakrmit. Můžeš vyfotit i volně žijícího živočicha, když se ti to povede. </a:t>
            </a:r>
          </a:p>
          <a:p>
            <a:pPr algn="l"/>
            <a:r>
              <a:rPr lang="cs-CZ" b="1" dirty="0">
                <a:latin typeface="inherit"/>
              </a:rPr>
              <a:t>Uzávěrka soutěže: </a:t>
            </a:r>
            <a:r>
              <a:rPr lang="cs-CZ" dirty="0">
                <a:latin typeface="inherit"/>
              </a:rPr>
              <a:t>26. 3. 2021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0214728"/>
      </p:ext>
    </p:extLst>
  </p:cSld>
  <p:clrMapOvr>
    <a:masterClrMapping/>
  </p:clrMapOvr>
  <p:transition spd="slow" advTm="10000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ráva, exteriér, voda, jezero&#10;&#10;Popis byl vytvořen automaticky">
            <a:extLst>
              <a:ext uri="{FF2B5EF4-FFF2-40B4-BE49-F238E27FC236}">
                <a16:creationId xmlns:a16="http://schemas.microsoft.com/office/drawing/2014/main" id="{CC9FDABC-26FC-4C82-BFAA-C6C6E1386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152400"/>
            <a:ext cx="4914900" cy="655320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AF02DFF-EE22-44A6-BA48-0764B406AE9E}"/>
              </a:ext>
            </a:extLst>
          </p:cNvPr>
          <p:cNvSpPr txBox="1"/>
          <p:nvPr/>
        </p:nvSpPr>
        <p:spPr>
          <a:xfrm>
            <a:off x="9302262" y="5627077"/>
            <a:ext cx="1784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Bobr</a:t>
            </a:r>
          </a:p>
          <a:p>
            <a:r>
              <a:rPr lang="cs-CZ" dirty="0"/>
              <a:t>autor: Robin K.</a:t>
            </a:r>
          </a:p>
        </p:txBody>
      </p:sp>
    </p:spTree>
    <p:extLst>
      <p:ext uri="{BB962C8B-B14F-4D97-AF65-F5344CB8AC3E}">
        <p14:creationId xmlns:p14="http://schemas.microsoft.com/office/powerpoint/2010/main" val="169359422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, strom, exteriér, kočka&#10;&#10;Popis byl vytvořen automaticky">
            <a:extLst>
              <a:ext uri="{FF2B5EF4-FFF2-40B4-BE49-F238E27FC236}">
                <a16:creationId xmlns:a16="http://schemas.microsoft.com/office/drawing/2014/main" id="{8DE97F6F-34E7-4A69-B48B-F02255E5C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24F5890-6CA0-486D-BE4C-25E1471303A2}"/>
              </a:ext>
            </a:extLst>
          </p:cNvPr>
          <p:cNvSpPr txBox="1"/>
          <p:nvPr/>
        </p:nvSpPr>
        <p:spPr>
          <a:xfrm>
            <a:off x="9582150" y="5734050"/>
            <a:ext cx="194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Kočka</a:t>
            </a:r>
          </a:p>
          <a:p>
            <a:r>
              <a:rPr lang="cs-CZ" dirty="0"/>
              <a:t>Autor: </a:t>
            </a:r>
            <a:r>
              <a:rPr lang="cs-CZ" dirty="0" err="1"/>
              <a:t>Sofi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481754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avci, zajícovci&#10;&#10;Popis byl vytvořen automaticky">
            <a:extLst>
              <a:ext uri="{FF2B5EF4-FFF2-40B4-BE49-F238E27FC236}">
                <a16:creationId xmlns:a16="http://schemas.microsoft.com/office/drawing/2014/main" id="{CF6899FA-DB99-453B-BE1A-04053B749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188C8DD7-3519-485B-BF81-E09AD3A28FC8}"/>
              </a:ext>
            </a:extLst>
          </p:cNvPr>
          <p:cNvSpPr txBox="1"/>
          <p:nvPr/>
        </p:nvSpPr>
        <p:spPr>
          <a:xfrm>
            <a:off x="9334500" y="581025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Král </a:t>
            </a:r>
            <a:r>
              <a:rPr lang="cs-CZ" dirty="0" err="1"/>
              <a:t>Vilínek</a:t>
            </a:r>
            <a:r>
              <a:rPr lang="cs-CZ" dirty="0"/>
              <a:t> II.</a:t>
            </a:r>
          </a:p>
          <a:p>
            <a:r>
              <a:rPr lang="cs-CZ" dirty="0"/>
              <a:t>Autor: Vojta</a:t>
            </a:r>
          </a:p>
        </p:txBody>
      </p:sp>
    </p:spTree>
    <p:extLst>
      <p:ext uri="{BB962C8B-B14F-4D97-AF65-F5344CB8AC3E}">
        <p14:creationId xmlns:p14="http://schemas.microsoft.com/office/powerpoint/2010/main" val="129698027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interiér, kočka, patro, černá&#10;&#10;Popis byl vytvořen automaticky">
            <a:extLst>
              <a:ext uri="{FF2B5EF4-FFF2-40B4-BE49-F238E27FC236}">
                <a16:creationId xmlns:a16="http://schemas.microsoft.com/office/drawing/2014/main" id="{7AC885B0-B8AB-47C4-BA08-7F51C511A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143" y="486216"/>
            <a:ext cx="8950707" cy="6371784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406DD672-7F95-4C0D-B501-159337DA797D}"/>
              </a:ext>
            </a:extLst>
          </p:cNvPr>
          <p:cNvSpPr txBox="1"/>
          <p:nvPr/>
        </p:nvSpPr>
        <p:spPr>
          <a:xfrm>
            <a:off x="10420350" y="5162550"/>
            <a:ext cx="1571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Králík</a:t>
            </a:r>
          </a:p>
          <a:p>
            <a:r>
              <a:rPr lang="cs-CZ" dirty="0"/>
              <a:t>Autor: Tom P.</a:t>
            </a:r>
          </a:p>
        </p:txBody>
      </p:sp>
    </p:spTree>
    <p:extLst>
      <p:ext uri="{BB962C8B-B14F-4D97-AF65-F5344CB8AC3E}">
        <p14:creationId xmlns:p14="http://schemas.microsoft.com/office/powerpoint/2010/main" val="3937320487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kočka, interiér&#10;&#10;Popis byl vytvořen automaticky">
            <a:extLst>
              <a:ext uri="{FF2B5EF4-FFF2-40B4-BE49-F238E27FC236}">
                <a16:creationId xmlns:a16="http://schemas.microsoft.com/office/drawing/2014/main" id="{AD27E19B-7659-4096-A7E5-FBFE53DAC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A1B4E40A-41C8-4FF5-ACAB-2314BD83EF4C}"/>
              </a:ext>
            </a:extLst>
          </p:cNvPr>
          <p:cNvSpPr txBox="1"/>
          <p:nvPr/>
        </p:nvSpPr>
        <p:spPr>
          <a:xfrm>
            <a:off x="9429750" y="5381625"/>
            <a:ext cx="212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Kočka </a:t>
            </a:r>
            <a:r>
              <a:rPr lang="cs-CZ" dirty="0" err="1"/>
              <a:t>ny</a:t>
            </a:r>
            <a:r>
              <a:rPr lang="cs-CZ" dirty="0"/>
              <a:t> zádech</a:t>
            </a:r>
          </a:p>
          <a:p>
            <a:r>
              <a:rPr lang="cs-CZ" dirty="0"/>
              <a:t>Autor: </a:t>
            </a:r>
            <a:r>
              <a:rPr lang="cs-CZ" dirty="0" err="1"/>
              <a:t>Levi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10033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kočka, cihla, oranžová, kámen&#10;&#10;Popis byl vytvořen automaticky">
            <a:extLst>
              <a:ext uri="{FF2B5EF4-FFF2-40B4-BE49-F238E27FC236}">
                <a16:creationId xmlns:a16="http://schemas.microsoft.com/office/drawing/2014/main" id="{F6000841-0C66-46B7-90AE-B1236B23B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C513447-6FD5-4101-AA52-EA832317CBA0}"/>
              </a:ext>
            </a:extLst>
          </p:cNvPr>
          <p:cNvSpPr txBox="1"/>
          <p:nvPr/>
        </p:nvSpPr>
        <p:spPr>
          <a:xfrm>
            <a:off x="9553575" y="4895850"/>
            <a:ext cx="2076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Odpočinek</a:t>
            </a:r>
          </a:p>
          <a:p>
            <a:r>
              <a:rPr lang="cs-CZ" dirty="0"/>
              <a:t>Autor: Luky </a:t>
            </a:r>
          </a:p>
        </p:txBody>
      </p:sp>
    </p:spTree>
    <p:extLst>
      <p:ext uri="{BB962C8B-B14F-4D97-AF65-F5344CB8AC3E}">
        <p14:creationId xmlns:p14="http://schemas.microsoft.com/office/powerpoint/2010/main" val="19033977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interiér, kočka, bílá, savci&#10;&#10;Popis byl vytvořen automaticky">
            <a:extLst>
              <a:ext uri="{FF2B5EF4-FFF2-40B4-BE49-F238E27FC236}">
                <a16:creationId xmlns:a16="http://schemas.microsoft.com/office/drawing/2014/main" id="{16C3E46D-CA36-4621-9EA3-AD8D6C15E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E9C7BCFE-09E6-4A6D-8067-5E9D95A7B8B9}"/>
              </a:ext>
            </a:extLst>
          </p:cNvPr>
          <p:cNvSpPr txBox="1"/>
          <p:nvPr/>
        </p:nvSpPr>
        <p:spPr>
          <a:xfrm>
            <a:off x="9315450" y="5229225"/>
            <a:ext cx="2085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Mlsný jazýček</a:t>
            </a:r>
          </a:p>
          <a:p>
            <a:r>
              <a:rPr lang="cs-CZ" dirty="0"/>
              <a:t>Autor: Luky 2</a:t>
            </a:r>
          </a:p>
        </p:txBody>
      </p:sp>
    </p:spTree>
    <p:extLst>
      <p:ext uri="{BB962C8B-B14F-4D97-AF65-F5344CB8AC3E}">
        <p14:creationId xmlns:p14="http://schemas.microsoft.com/office/powerpoint/2010/main" val="415427951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ráva, exteriér, pes, savci&#10;&#10;Popis byl vytvořen automaticky">
            <a:extLst>
              <a:ext uri="{FF2B5EF4-FFF2-40B4-BE49-F238E27FC236}">
                <a16:creationId xmlns:a16="http://schemas.microsoft.com/office/drawing/2014/main" id="{965A9EC9-94C9-4509-96AB-12BC1256C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15" y="360485"/>
            <a:ext cx="8475784" cy="6356838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5AF56C6-1A39-4E69-BC8D-E9612D8C6151}"/>
              </a:ext>
            </a:extLst>
          </p:cNvPr>
          <p:cNvSpPr txBox="1"/>
          <p:nvPr/>
        </p:nvSpPr>
        <p:spPr>
          <a:xfrm>
            <a:off x="9794632" y="5055577"/>
            <a:ext cx="1776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Vycházka</a:t>
            </a:r>
          </a:p>
          <a:p>
            <a:r>
              <a:rPr lang="cs-CZ" dirty="0"/>
              <a:t>Autor: Matyáš 1</a:t>
            </a:r>
          </a:p>
        </p:txBody>
      </p:sp>
    </p:spTree>
    <p:extLst>
      <p:ext uri="{BB962C8B-B14F-4D97-AF65-F5344CB8AC3E}">
        <p14:creationId xmlns:p14="http://schemas.microsoft.com/office/powerpoint/2010/main" val="677602285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pes, interiér, čepice&#10;&#10;Popis byl vytvořen automaticky">
            <a:extLst>
              <a:ext uri="{FF2B5EF4-FFF2-40B4-BE49-F238E27FC236}">
                <a16:creationId xmlns:a16="http://schemas.microsoft.com/office/drawing/2014/main" id="{31F0D54E-6C55-434E-BAA3-34C688DF11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4" r="12236"/>
          <a:stretch/>
        </p:blipFill>
        <p:spPr>
          <a:xfrm>
            <a:off x="962025" y="381000"/>
            <a:ext cx="8162925" cy="609600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EE6D9FA-C8A6-46CD-9DE4-0001ECEB93FF}"/>
              </a:ext>
            </a:extLst>
          </p:cNvPr>
          <p:cNvSpPr txBox="1"/>
          <p:nvPr/>
        </p:nvSpPr>
        <p:spPr>
          <a:xfrm>
            <a:off x="9495692" y="4870938"/>
            <a:ext cx="1734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 kloboukem</a:t>
            </a:r>
          </a:p>
          <a:p>
            <a:r>
              <a:rPr lang="cs-CZ" dirty="0"/>
              <a:t>Autor: Matyáš 2</a:t>
            </a:r>
          </a:p>
        </p:txBody>
      </p:sp>
    </p:spTree>
    <p:extLst>
      <p:ext uri="{BB962C8B-B14F-4D97-AF65-F5344CB8AC3E}">
        <p14:creationId xmlns:p14="http://schemas.microsoft.com/office/powerpoint/2010/main" val="2772365660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země, exteriér, pes, bílá&#10;&#10;Popis byl vytvořen automaticky">
            <a:extLst>
              <a:ext uri="{FF2B5EF4-FFF2-40B4-BE49-F238E27FC236}">
                <a16:creationId xmlns:a16="http://schemas.microsoft.com/office/drawing/2014/main" id="{17A22573-8272-4238-B88F-2B7B92D3E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438" y="0"/>
            <a:ext cx="6695123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40301CA-B055-4E6C-B48F-5F000F9D8D92}"/>
              </a:ext>
            </a:extLst>
          </p:cNvPr>
          <p:cNvSpPr txBox="1"/>
          <p:nvPr/>
        </p:nvSpPr>
        <p:spPr>
          <a:xfrm>
            <a:off x="9744076" y="5172075"/>
            <a:ext cx="1533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Čekání</a:t>
            </a:r>
          </a:p>
          <a:p>
            <a:r>
              <a:rPr lang="cs-CZ" dirty="0"/>
              <a:t>Autor: Nikol 1</a:t>
            </a:r>
          </a:p>
        </p:txBody>
      </p:sp>
    </p:spTree>
    <p:extLst>
      <p:ext uri="{BB962C8B-B14F-4D97-AF65-F5344CB8AC3E}">
        <p14:creationId xmlns:p14="http://schemas.microsoft.com/office/powerpoint/2010/main" val="172789690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pes, země, exteriér, savci&#10;&#10;Popis byl vytvořen automaticky">
            <a:extLst>
              <a:ext uri="{FF2B5EF4-FFF2-40B4-BE49-F238E27FC236}">
                <a16:creationId xmlns:a16="http://schemas.microsoft.com/office/drawing/2014/main" id="{0AFBA4B0-791E-4130-BED6-FB2CBA2C2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888" y="0"/>
            <a:ext cx="6352223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0570631-48A9-4387-B0C1-66525F9262E1}"/>
              </a:ext>
            </a:extLst>
          </p:cNvPr>
          <p:cNvSpPr txBox="1"/>
          <p:nvPr/>
        </p:nvSpPr>
        <p:spPr>
          <a:xfrm>
            <a:off x="9591675" y="486727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Autor: Nikol 2</a:t>
            </a:r>
          </a:p>
        </p:txBody>
      </p:sp>
    </p:spTree>
    <p:extLst>
      <p:ext uri="{BB962C8B-B14F-4D97-AF65-F5344CB8AC3E}">
        <p14:creationId xmlns:p14="http://schemas.microsoft.com/office/powerpoint/2010/main" val="2994666783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ráva, exteriér, pes, ležící&#10;&#10;Popis byl vytvořen automaticky">
            <a:extLst>
              <a:ext uri="{FF2B5EF4-FFF2-40B4-BE49-F238E27FC236}">
                <a16:creationId xmlns:a16="http://schemas.microsoft.com/office/drawing/2014/main" id="{7CEF2EBF-2C4E-4F65-AC29-ABFC9992B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82" y="0"/>
            <a:ext cx="8387710" cy="629602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B3915FB-492B-453A-9D01-A5735D8B6875}"/>
              </a:ext>
            </a:extLst>
          </p:cNvPr>
          <p:cNvSpPr txBox="1"/>
          <p:nvPr/>
        </p:nvSpPr>
        <p:spPr>
          <a:xfrm>
            <a:off x="9495693" y="5037992"/>
            <a:ext cx="1863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Odpočívající Běla</a:t>
            </a:r>
          </a:p>
          <a:p>
            <a:r>
              <a:rPr lang="cs-CZ" dirty="0"/>
              <a:t>Autor: Robin Š.</a:t>
            </a:r>
          </a:p>
        </p:txBody>
      </p:sp>
    </p:spTree>
    <p:extLst>
      <p:ext uri="{BB962C8B-B14F-4D97-AF65-F5344CB8AC3E}">
        <p14:creationId xmlns:p14="http://schemas.microsoft.com/office/powerpoint/2010/main" val="417315099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pes, interiér, savci, ležící&#10;&#10;Popis byl vytvořen automaticky">
            <a:extLst>
              <a:ext uri="{FF2B5EF4-FFF2-40B4-BE49-F238E27FC236}">
                <a16:creationId xmlns:a16="http://schemas.microsoft.com/office/drawing/2014/main" id="{266E0C98-0592-4503-B2CC-CB3E3F623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E10ED5E4-2767-4286-A3B6-2ECEDEB19E08}"/>
              </a:ext>
            </a:extLst>
          </p:cNvPr>
          <p:cNvSpPr txBox="1"/>
          <p:nvPr/>
        </p:nvSpPr>
        <p:spPr>
          <a:xfrm>
            <a:off x="9105900" y="4810125"/>
            <a:ext cx="1438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Klidné spaní</a:t>
            </a:r>
          </a:p>
          <a:p>
            <a:r>
              <a:rPr lang="cs-CZ" dirty="0"/>
              <a:t>Autor: Sam</a:t>
            </a:r>
          </a:p>
        </p:txBody>
      </p:sp>
    </p:spTree>
    <p:extLst>
      <p:ext uri="{BB962C8B-B14F-4D97-AF65-F5344CB8AC3E}">
        <p14:creationId xmlns:p14="http://schemas.microsoft.com/office/powerpoint/2010/main" val="3107312862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pes, patro, interiér, žlutá&#10;&#10;Popis byl vytvořen automaticky">
            <a:extLst>
              <a:ext uri="{FF2B5EF4-FFF2-40B4-BE49-F238E27FC236}">
                <a16:creationId xmlns:a16="http://schemas.microsoft.com/office/drawing/2014/main" id="{04A31491-3D16-41CA-8752-09AEA3982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062" y="252412"/>
            <a:ext cx="3571875" cy="635317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91C72B7D-2D4D-4092-A043-8CB2CC69720B}"/>
              </a:ext>
            </a:extLst>
          </p:cNvPr>
          <p:cNvSpPr txBox="1"/>
          <p:nvPr/>
        </p:nvSpPr>
        <p:spPr>
          <a:xfrm>
            <a:off x="8562975" y="4714875"/>
            <a:ext cx="2657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Psí narozeniny</a:t>
            </a:r>
          </a:p>
          <a:p>
            <a:r>
              <a:rPr lang="cs-CZ" dirty="0"/>
              <a:t>Autor: Nella</a:t>
            </a:r>
          </a:p>
        </p:txBody>
      </p:sp>
    </p:spTree>
    <p:extLst>
      <p:ext uri="{BB962C8B-B14F-4D97-AF65-F5344CB8AC3E}">
        <p14:creationId xmlns:p14="http://schemas.microsoft.com/office/powerpoint/2010/main" val="2000171897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země, kuře, pták, hrabaví&#10;&#10;Popis byl vytvořen automaticky">
            <a:extLst>
              <a:ext uri="{FF2B5EF4-FFF2-40B4-BE49-F238E27FC236}">
                <a16:creationId xmlns:a16="http://schemas.microsoft.com/office/drawing/2014/main" id="{98BEAEE3-8ABA-464B-9561-60F699383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52" y="718709"/>
            <a:ext cx="8404098" cy="555826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4195E1AD-2FC5-43E1-BB24-852F6B6F7F20}"/>
              </a:ext>
            </a:extLst>
          </p:cNvPr>
          <p:cNvSpPr txBox="1"/>
          <p:nvPr/>
        </p:nvSpPr>
        <p:spPr>
          <a:xfrm>
            <a:off x="9582150" y="4810125"/>
            <a:ext cx="2114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Sousedovic slepice</a:t>
            </a:r>
          </a:p>
          <a:p>
            <a:r>
              <a:rPr lang="cs-CZ" dirty="0"/>
              <a:t>Autor: Kryštof</a:t>
            </a:r>
          </a:p>
        </p:txBody>
      </p:sp>
    </p:spTree>
    <p:extLst>
      <p:ext uri="{BB962C8B-B14F-4D97-AF65-F5344CB8AC3E}">
        <p14:creationId xmlns:p14="http://schemas.microsoft.com/office/powerpoint/2010/main" val="2395910561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kočka, plavidlo, akvárium ve tvaru koule&#10;&#10;Popis byl vytvořen automaticky">
            <a:extLst>
              <a:ext uri="{FF2B5EF4-FFF2-40B4-BE49-F238E27FC236}">
                <a16:creationId xmlns:a16="http://schemas.microsoft.com/office/drawing/2014/main" id="{F0ECA951-2EC4-4384-B063-FCA0F16BC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3DE3322-CAB1-4291-B8CB-870FA6C83415}"/>
              </a:ext>
            </a:extLst>
          </p:cNvPr>
          <p:cNvSpPr txBox="1"/>
          <p:nvPr/>
        </p:nvSpPr>
        <p:spPr>
          <a:xfrm>
            <a:off x="8991601" y="4514850"/>
            <a:ext cx="2019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Podívaná pro kočku</a:t>
            </a:r>
          </a:p>
          <a:p>
            <a:r>
              <a:rPr lang="cs-CZ" dirty="0"/>
              <a:t>Autor: Tara</a:t>
            </a:r>
          </a:p>
        </p:txBody>
      </p:sp>
    </p:spTree>
    <p:extLst>
      <p:ext uri="{BB962C8B-B14F-4D97-AF65-F5344CB8AC3E}">
        <p14:creationId xmlns:p14="http://schemas.microsoft.com/office/powerpoint/2010/main" val="810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push dir="u"/>
      </p:transition>
    </mc:Choice>
    <mc:Fallback>
      <p:transition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pes, interiér, pohovka, červená&#10;&#10;Popis byl vytvořen automaticky">
            <a:extLst>
              <a:ext uri="{FF2B5EF4-FFF2-40B4-BE49-F238E27FC236}">
                <a16:creationId xmlns:a16="http://schemas.microsoft.com/office/drawing/2014/main" id="{558434FB-01BF-4845-8B33-13961D6ED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DF24D6D-19EF-4F64-8960-03EFD737FA21}"/>
              </a:ext>
            </a:extLst>
          </p:cNvPr>
          <p:cNvSpPr txBox="1"/>
          <p:nvPr/>
        </p:nvSpPr>
        <p:spPr>
          <a:xfrm>
            <a:off x="9086850" y="4657725"/>
            <a:ext cx="1481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Štěňátko spí</a:t>
            </a:r>
          </a:p>
          <a:p>
            <a:r>
              <a:rPr lang="cs-CZ" dirty="0"/>
              <a:t>Autor: Viky</a:t>
            </a:r>
          </a:p>
        </p:txBody>
      </p:sp>
    </p:spTree>
    <p:extLst>
      <p:ext uri="{BB962C8B-B14F-4D97-AF65-F5344CB8AC3E}">
        <p14:creationId xmlns:p14="http://schemas.microsoft.com/office/powerpoint/2010/main" val="1198958298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interiér, pes, patro, plněné&#10;&#10;Popis byl vytvořen automaticky">
            <a:extLst>
              <a:ext uri="{FF2B5EF4-FFF2-40B4-BE49-F238E27FC236}">
                <a16:creationId xmlns:a16="http://schemas.microsoft.com/office/drawing/2014/main" id="{998EF197-E3F9-43E1-8382-2525A9FEF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6BBC0B2C-F308-4EDD-9902-9D6AC4A0C06A}"/>
              </a:ext>
            </a:extLst>
          </p:cNvPr>
          <p:cNvSpPr txBox="1"/>
          <p:nvPr/>
        </p:nvSpPr>
        <p:spPr>
          <a:xfrm>
            <a:off x="9067800" y="4714875"/>
            <a:ext cx="1590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Sparťánek</a:t>
            </a:r>
            <a:endParaRPr lang="cs-CZ" dirty="0"/>
          </a:p>
          <a:p>
            <a:r>
              <a:rPr lang="cs-CZ" dirty="0"/>
              <a:t>Autor: Kuba</a:t>
            </a:r>
          </a:p>
        </p:txBody>
      </p:sp>
    </p:spTree>
    <p:extLst>
      <p:ext uri="{BB962C8B-B14F-4D97-AF65-F5344CB8AC3E}">
        <p14:creationId xmlns:p14="http://schemas.microsoft.com/office/powerpoint/2010/main" val="405863219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avci, exteriér, zajícovci&#10;&#10;Popis byl vytvořen automaticky">
            <a:extLst>
              <a:ext uri="{FF2B5EF4-FFF2-40B4-BE49-F238E27FC236}">
                <a16:creationId xmlns:a16="http://schemas.microsoft.com/office/drawing/2014/main" id="{DC753222-99EE-495A-B03C-8276139F60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4" b="12564"/>
          <a:stretch/>
        </p:blipFill>
        <p:spPr>
          <a:xfrm>
            <a:off x="4164169" y="808893"/>
            <a:ext cx="3863662" cy="518746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BA8DB28-8D7B-4D36-9B9F-3F7B19F2AE72}"/>
              </a:ext>
            </a:extLst>
          </p:cNvPr>
          <p:cNvSpPr txBox="1"/>
          <p:nvPr/>
        </p:nvSpPr>
        <p:spPr>
          <a:xfrm>
            <a:off x="8616462" y="4299438"/>
            <a:ext cx="2321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Žofka poprvé na sněhu</a:t>
            </a:r>
          </a:p>
          <a:p>
            <a:r>
              <a:rPr lang="cs-CZ" dirty="0"/>
              <a:t>Autor: </a:t>
            </a:r>
            <a:r>
              <a:rPr lang="cs-CZ" dirty="0" err="1"/>
              <a:t>Denda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700691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166</Words>
  <Application>Microsoft Office PowerPoint</Application>
  <PresentationFormat>Širokoúhlá obrazovka</PresentationFormat>
  <Paragraphs>41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inherit</vt:lpstr>
      <vt:lpstr>Motiv Office</vt:lpstr>
      <vt:lpstr>FOTOSOUTĚŽ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FOTOSOUTĚŽ 1</dc:title>
  <dc:creator>Vratislava Kutílková</dc:creator>
  <cp:lastModifiedBy>Vratislava Kutílková</cp:lastModifiedBy>
  <cp:revision>7</cp:revision>
  <dcterms:created xsi:type="dcterms:W3CDTF">2021-03-27T11:56:17Z</dcterms:created>
  <dcterms:modified xsi:type="dcterms:W3CDTF">2021-03-27T12:40:48Z</dcterms:modified>
</cp:coreProperties>
</file>