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4" r:id="rId4"/>
    <p:sldId id="259" r:id="rId5"/>
    <p:sldId id="261" r:id="rId6"/>
    <p:sldId id="263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2652" autoAdjust="0"/>
  </p:normalViewPr>
  <p:slideViewPr>
    <p:cSldViewPr>
      <p:cViewPr varScale="1">
        <p:scale>
          <a:sx n="67" d="100"/>
          <a:sy n="67" d="100"/>
        </p:scale>
        <p:origin x="-852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3F7CB-4C54-4D37-9204-8A1B0829C850}" type="datetimeFigureOut">
              <a:rPr lang="cs-CZ" smtClean="0"/>
              <a:pPr/>
              <a:t>07.07.2019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BF68-C465-447F-A782-9B718138588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3F7CB-4C54-4D37-9204-8A1B0829C850}" type="datetimeFigureOut">
              <a:rPr lang="cs-CZ" smtClean="0"/>
              <a:pPr/>
              <a:t>07.07.2019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BF68-C465-447F-A782-9B718138588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3F7CB-4C54-4D37-9204-8A1B0829C850}" type="datetimeFigureOut">
              <a:rPr lang="cs-CZ" smtClean="0"/>
              <a:pPr/>
              <a:t>07.07.2019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BF68-C465-447F-A782-9B718138588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3F7CB-4C54-4D37-9204-8A1B0829C850}" type="datetimeFigureOut">
              <a:rPr lang="cs-CZ" smtClean="0"/>
              <a:pPr/>
              <a:t>07.07.2019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BF68-C465-447F-A782-9B718138588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3F7CB-4C54-4D37-9204-8A1B0829C850}" type="datetimeFigureOut">
              <a:rPr lang="cs-CZ" smtClean="0"/>
              <a:pPr/>
              <a:t>07.07.2019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BF68-C465-447F-A782-9B718138588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3F7CB-4C54-4D37-9204-8A1B0829C850}" type="datetimeFigureOut">
              <a:rPr lang="cs-CZ" smtClean="0"/>
              <a:pPr/>
              <a:t>07.07.2019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BF68-C465-447F-A782-9B718138588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3F7CB-4C54-4D37-9204-8A1B0829C850}" type="datetimeFigureOut">
              <a:rPr lang="cs-CZ" smtClean="0"/>
              <a:pPr/>
              <a:t>07.07.2019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BF68-C465-447F-A782-9B718138588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3F7CB-4C54-4D37-9204-8A1B0829C850}" type="datetimeFigureOut">
              <a:rPr lang="cs-CZ" smtClean="0"/>
              <a:pPr/>
              <a:t>07.07.2019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BF68-C465-447F-A782-9B718138588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3F7CB-4C54-4D37-9204-8A1B0829C850}" type="datetimeFigureOut">
              <a:rPr lang="cs-CZ" smtClean="0"/>
              <a:pPr/>
              <a:t>07.07.2019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BF68-C465-447F-A782-9B718138588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3F7CB-4C54-4D37-9204-8A1B0829C850}" type="datetimeFigureOut">
              <a:rPr lang="cs-CZ" smtClean="0"/>
              <a:pPr/>
              <a:t>07.07.2019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BF68-C465-447F-A782-9B718138588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3F7CB-4C54-4D37-9204-8A1B0829C850}" type="datetimeFigureOut">
              <a:rPr lang="cs-CZ" smtClean="0"/>
              <a:pPr/>
              <a:t>07.07.2019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BF68-C465-447F-A782-9B718138588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E3F7CB-4C54-4D37-9204-8A1B0829C850}" type="datetimeFigureOut">
              <a:rPr lang="cs-CZ" smtClean="0"/>
              <a:pPr/>
              <a:t>07.07.2019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8FBF68-C465-447F-A782-9B718138588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Praha 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Hlavní město České republiky, sídlo prezidenta, vlády, parlamentu a senátu</a:t>
            </a:r>
          </a:p>
          <a:p>
            <a:r>
              <a:rPr lang="cs-CZ" dirty="0" smtClean="0"/>
              <a:t>Ekonomicky 2. nejsilnější oblast střední Evropy</a:t>
            </a:r>
            <a:r>
              <a:rPr lang="cs-CZ" dirty="0" smtClean="0"/>
              <a:t>, </a:t>
            </a:r>
            <a:r>
              <a:rPr lang="cs-CZ" dirty="0" smtClean="0"/>
              <a:t>dosahuje 172 % průměru Evropské unie, vede Bratislava</a:t>
            </a:r>
          </a:p>
          <a:p>
            <a:r>
              <a:rPr lang="cs-CZ" dirty="0" smtClean="0"/>
              <a:t>Historická metropole </a:t>
            </a:r>
            <a:r>
              <a:rPr lang="cs-CZ" dirty="0" smtClean="0"/>
              <a:t>Čech </a:t>
            </a:r>
            <a:r>
              <a:rPr lang="cs-CZ" dirty="0" smtClean="0"/>
              <a:t>ve středu státu, sídlo panovníků od 10.stol.</a:t>
            </a:r>
          </a:p>
          <a:p>
            <a:r>
              <a:rPr lang="cs-CZ" dirty="0" smtClean="0"/>
              <a:t>Je považováno za jedno z nejkrásnějších měst světa</a:t>
            </a:r>
            <a:endParaRPr lang="cs-CZ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Valdštejn 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44509" y="633382"/>
            <a:ext cx="7454981" cy="5591236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praha 0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297634"/>
          </a:xfrm>
        </p:spPr>
        <p:txBody>
          <a:bodyPr>
            <a:normAutofit/>
          </a:bodyPr>
          <a:lstStyle/>
          <a:p>
            <a:pPr algn="l"/>
            <a:r>
              <a:rPr lang="cs-CZ" sz="3600" dirty="0" smtClean="0"/>
              <a:t>Výborná poloha na hranici nížin na severu a vysočiny na jihu</a:t>
            </a:r>
            <a:br>
              <a:rPr lang="cs-CZ" sz="3600" dirty="0" smtClean="0"/>
            </a:br>
            <a:r>
              <a:rPr lang="cs-CZ" sz="3600" dirty="0" smtClean="0"/>
              <a:t>Příznivé podmínky pro obchod</a:t>
            </a:r>
            <a:br>
              <a:rPr lang="cs-CZ" sz="3600" dirty="0" smtClean="0"/>
            </a:br>
            <a:r>
              <a:rPr lang="cs-CZ" sz="3600" dirty="0" smtClean="0"/>
              <a:t>V okolí těžba uhlí, železné rudy a vápence – základ  hutnictví a strojírenství</a:t>
            </a:r>
            <a:br>
              <a:rPr lang="cs-CZ" sz="3600" dirty="0" smtClean="0"/>
            </a:br>
            <a:r>
              <a:rPr lang="cs-CZ" sz="3600" dirty="0" smtClean="0"/>
              <a:t>Socialismus – největší průmyslové </a:t>
            </a:r>
            <a:r>
              <a:rPr lang="cs-CZ" sz="3600" dirty="0" smtClean="0"/>
              <a:t>centrum: těžké ,dopravní </a:t>
            </a:r>
            <a:r>
              <a:rPr lang="cs-CZ" sz="3600" dirty="0" smtClean="0"/>
              <a:t>strojírenství a elektrotechnika</a:t>
            </a:r>
            <a:br>
              <a:rPr lang="cs-CZ" sz="3600" dirty="0" smtClean="0"/>
            </a:br>
            <a:r>
              <a:rPr lang="cs-CZ" sz="3600" dirty="0" smtClean="0"/>
              <a:t>Tržní hospodářství – likvidace části průmyslu,  pracovní síla do </a:t>
            </a:r>
            <a:r>
              <a:rPr lang="cs-CZ" sz="3600" dirty="0" smtClean="0"/>
              <a:t>služeb (cestovní ruch)</a:t>
            </a:r>
            <a:endParaRPr lang="cs-CZ" sz="36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Praha – ekonomické centrum střední Evropy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158" y="1600200"/>
            <a:ext cx="8786842" cy="4525963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cs-CZ" dirty="0" smtClean="0"/>
              <a:t>    Strojírenství – turbíny letadla    </a:t>
            </a:r>
          </a:p>
          <a:p>
            <a:pPr>
              <a:buNone/>
            </a:pPr>
            <a:r>
              <a:rPr lang="cs-CZ" dirty="0" smtClean="0"/>
              <a:t>    Chemický průmysl – farmacie a výroba kosmetiky</a:t>
            </a:r>
            <a:br>
              <a:rPr lang="cs-CZ" dirty="0" smtClean="0"/>
            </a:br>
            <a:r>
              <a:rPr lang="cs-CZ" dirty="0" smtClean="0"/>
              <a:t>Potravinářství</a:t>
            </a:r>
            <a:r>
              <a:rPr lang="cs-CZ" dirty="0" smtClean="0"/>
              <a:t>: pivovary (</a:t>
            </a:r>
            <a:r>
              <a:rPr lang="cs-CZ" dirty="0" smtClean="0"/>
              <a:t>Staropramen,minipivovary), nealko,výroba </a:t>
            </a:r>
            <a:r>
              <a:rPr lang="cs-CZ" dirty="0" smtClean="0"/>
              <a:t>uzenin</a:t>
            </a:r>
            <a:br>
              <a:rPr lang="cs-CZ" dirty="0" smtClean="0"/>
            </a:br>
            <a:r>
              <a:rPr lang="cs-CZ" b="1" dirty="0" smtClean="0"/>
              <a:t>Hlavní oblast ekonomiky : SLUŽBY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Sídla velkých firem (ČEZ, banky, nadnárodní společnosti)</a:t>
            </a:r>
            <a:br>
              <a:rPr lang="cs-CZ" dirty="0" smtClean="0"/>
            </a:br>
            <a:r>
              <a:rPr lang="cs-CZ" dirty="0" smtClean="0"/>
              <a:t>Cestovní ruch : centrum patří k nejvyhledávanějším cílům, památka UNESCO, dostatek hotelů a stravovacích </a:t>
            </a:r>
            <a:r>
              <a:rPr lang="cs-CZ" dirty="0" smtClean="0"/>
              <a:t>zařízení,veletrhy</a:t>
            </a:r>
            <a:r>
              <a:rPr lang="cs-CZ" dirty="0" smtClean="0"/>
              <a:t>, hudební festivaly, významné sportovní akce, kongresy</a:t>
            </a:r>
            <a:br>
              <a:rPr lang="cs-CZ" dirty="0" smtClean="0"/>
            </a:br>
            <a:r>
              <a:rPr lang="cs-CZ" dirty="0" smtClean="0"/>
              <a:t>Městská </a:t>
            </a:r>
            <a:r>
              <a:rPr lang="cs-CZ" dirty="0" smtClean="0"/>
              <a:t>doprava – rychlá a spolehlivá</a:t>
            </a:r>
            <a:endParaRPr lang="cs-CZ" dirty="0" smtClean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Školství a věda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Karlova </a:t>
            </a:r>
            <a:r>
              <a:rPr lang="cs-CZ" dirty="0" smtClean="0"/>
              <a:t>univerzita, nejstarší ve střední Evropě</a:t>
            </a:r>
          </a:p>
          <a:p>
            <a:r>
              <a:rPr lang="cs-CZ" dirty="0" smtClean="0"/>
              <a:t>České vysoké učení technické</a:t>
            </a:r>
          </a:p>
          <a:p>
            <a:r>
              <a:rPr lang="cs-CZ" dirty="0" smtClean="0"/>
              <a:t>Školy umělecké, zemědělské, stavební, chemické, soukromé univerzity</a:t>
            </a:r>
          </a:p>
          <a:p>
            <a:r>
              <a:rPr lang="cs-CZ" dirty="0" smtClean="0"/>
              <a:t>Akademie věd – výzkumné ústavy</a:t>
            </a: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</TotalTime>
  <Words>111</Words>
  <Application>Microsoft Office PowerPoint</Application>
  <PresentationFormat>Předvádění na obrazovce (4:3)</PresentationFormat>
  <Paragraphs>14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sady Office</vt:lpstr>
      <vt:lpstr>Praha </vt:lpstr>
      <vt:lpstr>Snímek 2</vt:lpstr>
      <vt:lpstr>Snímek 3</vt:lpstr>
      <vt:lpstr>Výborná poloha na hranici nížin na severu a vysočiny na jihu Příznivé podmínky pro obchod V okolí těžba uhlí, železné rudy a vápence – základ  hutnictví a strojírenství Socialismus – největší průmyslové centrum: těžké ,dopravní strojírenství a elektrotechnika Tržní hospodářství – likvidace části průmyslu,  pracovní síla do služeb (cestovní ruch)</vt:lpstr>
      <vt:lpstr>Praha – ekonomické centrum střední Evropy</vt:lpstr>
      <vt:lpstr>Školství a věda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Luďa</dc:creator>
  <cp:lastModifiedBy>Luděk</cp:lastModifiedBy>
  <cp:revision>16</cp:revision>
  <dcterms:created xsi:type="dcterms:W3CDTF">2013-02-15T07:09:08Z</dcterms:created>
  <dcterms:modified xsi:type="dcterms:W3CDTF">2019-07-07T06:44:23Z</dcterms:modified>
</cp:coreProperties>
</file>