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57" r:id="rId7"/>
  </p:sldIdLst>
  <p:sldSz cx="9144000" cy="6858000" type="screen4x3"/>
  <p:notesSz cx="6858000" cy="9144000"/>
  <p:defaultTextStyle>
    <a:defPPr>
      <a:defRPr lang="en-IN"/>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42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7" name="Rovnoramenný trojúhelník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540544" y="776288"/>
            <a:ext cx="8062912" cy="1470025"/>
          </a:xfrm>
        </p:spPr>
        <p:txBody>
          <a:bodyPr anchor="b">
            <a:normAutofit/>
          </a:bodyPr>
          <a:lstStyle>
            <a:lvl1pPr algn="r">
              <a:defRPr sz="4400"/>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a:xfrm>
            <a:off x="1371600" y="6012656"/>
            <a:ext cx="5791200" cy="365125"/>
          </a:xfrm>
        </p:spPr>
        <p:txBody>
          <a:bodyPr tIns="0" bIns="0" anchor="t"/>
          <a:lstStyle>
            <a:lvl1pPr algn="r">
              <a:defRPr sz="1000"/>
            </a:lvl1pPr>
          </a:lstStyle>
          <a:p>
            <a:endParaRPr lang="en-IN"/>
          </a:p>
        </p:txBody>
      </p:sp>
      <p:sp>
        <p:nvSpPr>
          <p:cNvPr id="17" name="Zástupný symbol pro zápatí 16"/>
          <p:cNvSpPr>
            <a:spLocks noGrp="1"/>
          </p:cNvSpPr>
          <p:nvPr>
            <p:ph type="ftr" sz="quarter" idx="11"/>
          </p:nvPr>
        </p:nvSpPr>
        <p:spPr>
          <a:xfrm>
            <a:off x="1371600" y="5650704"/>
            <a:ext cx="5791200" cy="365125"/>
          </a:xfrm>
        </p:spPr>
        <p:txBody>
          <a:bodyPr tIns="0" bIns="0" anchor="b"/>
          <a:lstStyle>
            <a:lvl1pPr algn="r">
              <a:defRPr sz="1100"/>
            </a:lvl1pPr>
          </a:lstStyle>
          <a:p>
            <a:endParaRPr lang="en-IN"/>
          </a:p>
        </p:txBody>
      </p:sp>
      <p:sp>
        <p:nvSpPr>
          <p:cNvPr id="29" name="Zástupný symbol pro číslo snímku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DFCA60BC-CECA-42A2-AD71-1146FE8990D2}"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67494"/>
            <a:ext cx="8229600" cy="1399032"/>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a:xfrm>
            <a:off x="457200" y="1882808"/>
            <a:ext cx="8229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791456" y="6480048"/>
            <a:ext cx="2133600" cy="301752"/>
          </a:xfrm>
        </p:spPr>
        <p:txBody>
          <a:bodyPr/>
          <a:lstStyle/>
          <a:p>
            <a:endParaRPr lang="en-IN"/>
          </a:p>
        </p:txBody>
      </p:sp>
      <p:sp>
        <p:nvSpPr>
          <p:cNvPr id="5" name="Zástupný symbol pro zápatí 4"/>
          <p:cNvSpPr>
            <a:spLocks noGrp="1"/>
          </p:cNvSpPr>
          <p:nvPr>
            <p:ph type="ftr" sz="quarter" idx="11"/>
          </p:nvPr>
        </p:nvSpPr>
        <p:spPr>
          <a:xfrm>
            <a:off x="457200" y="6480969"/>
            <a:ext cx="4260056" cy="300831"/>
          </a:xfrm>
        </p:spPr>
        <p:txBody>
          <a:bodyPr/>
          <a:lstStyle/>
          <a:p>
            <a:endParaRPr lang="en-IN"/>
          </a:p>
        </p:txBody>
      </p:sp>
      <p:sp>
        <p:nvSpPr>
          <p:cNvPr id="6" name="Zástupný symbol pro číslo snímku 5"/>
          <p:cNvSpPr>
            <a:spLocks noGrp="1"/>
          </p:cNvSpPr>
          <p:nvPr>
            <p:ph type="sldNum" sz="quarter" idx="12"/>
          </p:nvPr>
        </p:nvSpPr>
        <p:spPr/>
        <p:txBody>
          <a:bodyPr/>
          <a:lstStyle/>
          <a:p>
            <a:fld id="{AAB2F2C8-D70A-4EA7-AD98-20F8C0BD24C4}"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1"/>
      </p:bgRef>
    </p:bg>
    <p:spTree>
      <p:nvGrpSpPr>
        <p:cNvPr id="1" name=""/>
        <p:cNvGrpSpPr/>
        <p:nvPr/>
      </p:nvGrpSpPr>
      <p:grpSpPr>
        <a:xfrm>
          <a:off x="0" y="0"/>
          <a:ext cx="0" cy="0"/>
          <a:chOff x="0" y="0"/>
          <a:chExt cx="0" cy="0"/>
        </a:xfrm>
      </p:grpSpPr>
      <p:sp>
        <p:nvSpPr>
          <p:cNvPr id="9" name="Pravoúhlý trojúhelník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Rovnoramenný trojúhelník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Zástupný symbol pro datum 3"/>
          <p:cNvSpPr>
            <a:spLocks noGrp="1"/>
          </p:cNvSpPr>
          <p:nvPr>
            <p:ph type="dt" sz="half" idx="10"/>
          </p:nvPr>
        </p:nvSpPr>
        <p:spPr>
          <a:xfrm>
            <a:off x="6955632" y="6477000"/>
            <a:ext cx="2133600" cy="304800"/>
          </a:xfrm>
        </p:spPr>
        <p:txBody>
          <a:bodyPr/>
          <a:lstStyle/>
          <a:p>
            <a:endParaRPr lang="en-IN"/>
          </a:p>
        </p:txBody>
      </p:sp>
      <p:sp>
        <p:nvSpPr>
          <p:cNvPr id="5" name="Zástupný symbol pro zápatí 4"/>
          <p:cNvSpPr>
            <a:spLocks noGrp="1"/>
          </p:cNvSpPr>
          <p:nvPr>
            <p:ph type="ftr" sz="quarter" idx="11"/>
          </p:nvPr>
        </p:nvSpPr>
        <p:spPr>
          <a:xfrm>
            <a:off x="2619376" y="6480969"/>
            <a:ext cx="4260056" cy="300831"/>
          </a:xfrm>
        </p:spPr>
        <p:txBody>
          <a:bodyPr/>
          <a:lstStyle/>
          <a:p>
            <a:endParaRPr lang="en-IN"/>
          </a:p>
        </p:txBody>
      </p:sp>
      <p:sp>
        <p:nvSpPr>
          <p:cNvPr id="6" name="Zástupný symbol pro číslo snímku 5"/>
          <p:cNvSpPr>
            <a:spLocks noGrp="1"/>
          </p:cNvSpPr>
          <p:nvPr>
            <p:ph type="sldNum" sz="quarter" idx="12"/>
          </p:nvPr>
        </p:nvSpPr>
        <p:spPr>
          <a:xfrm>
            <a:off x="8451056" y="809624"/>
            <a:ext cx="502920" cy="300831"/>
          </a:xfrm>
        </p:spPr>
        <p:txBody>
          <a:bodyPr/>
          <a:lstStyle/>
          <a:p>
            <a:fld id="{8879DB47-7F25-45D0-9137-E0B4DCA3F721}" type="slidenum">
              <a:rPr lang="en-IN" smtClean="0"/>
              <a:pPr/>
              <a:t>‹#›</a:t>
            </a:fld>
            <a:endParaRPr lang="en-IN"/>
          </a:p>
        </p:txBody>
      </p:sp>
      <p:cxnSp>
        <p:nvCxnSpPr>
          <p:cNvPr id="11" name="Přímá spojovací čára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Přímá spojovací čára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Nadpis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marL="0" algn="l">
              <a:defRPr/>
            </a:lvl1p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4791456" y="6480969"/>
            <a:ext cx="2133600" cy="301752"/>
          </a:xfrm>
        </p:spPr>
        <p:txBody>
          <a:bodyPr/>
          <a:lstStyle/>
          <a:p>
            <a:endParaRPr lang="en-IN"/>
          </a:p>
        </p:txBody>
      </p:sp>
      <p:sp>
        <p:nvSpPr>
          <p:cNvPr id="6" name="Zástupný symbol pro zápatí 5"/>
          <p:cNvSpPr>
            <a:spLocks noGrp="1"/>
          </p:cNvSpPr>
          <p:nvPr>
            <p:ph type="ftr" sz="quarter" idx="11"/>
          </p:nvPr>
        </p:nvSpPr>
        <p:spPr>
          <a:xfrm>
            <a:off x="457200" y="6480969"/>
            <a:ext cx="4260056" cy="301752"/>
          </a:xfrm>
        </p:spPr>
        <p:txBody>
          <a:bodyPr/>
          <a:lstStyle/>
          <a:p>
            <a:endParaRPr lang="en-IN"/>
          </a:p>
        </p:txBody>
      </p:sp>
      <p:sp>
        <p:nvSpPr>
          <p:cNvPr id="7" name="Zástupný symbol pro číslo snímku 6"/>
          <p:cNvSpPr>
            <a:spLocks noGrp="1"/>
          </p:cNvSpPr>
          <p:nvPr>
            <p:ph type="sldNum" sz="quarter" idx="12"/>
          </p:nvPr>
        </p:nvSpPr>
        <p:spPr>
          <a:xfrm>
            <a:off x="7589520" y="6480969"/>
            <a:ext cx="502920" cy="301752"/>
          </a:xfrm>
        </p:spPr>
        <p:txBody>
          <a:bodyPr/>
          <a:lstStyle/>
          <a:p>
            <a:fld id="{28D3E66E-5488-4905-998B-7344460B4E20}"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a:xfrm>
            <a:off x="4791456" y="6480969"/>
            <a:ext cx="2130552" cy="301752"/>
          </a:xfrm>
        </p:spPr>
        <p:txBody>
          <a:bodyPr/>
          <a:lstStyle/>
          <a:p>
            <a:endParaRPr lang="en-IN"/>
          </a:p>
        </p:txBody>
      </p:sp>
      <p:sp>
        <p:nvSpPr>
          <p:cNvPr id="8" name="Zástupný symbol pro zápatí 7"/>
          <p:cNvSpPr>
            <a:spLocks noGrp="1"/>
          </p:cNvSpPr>
          <p:nvPr>
            <p:ph type="ftr" sz="quarter" idx="11"/>
          </p:nvPr>
        </p:nvSpPr>
        <p:spPr>
          <a:xfrm>
            <a:off x="457200" y="6480969"/>
            <a:ext cx="4261104" cy="301752"/>
          </a:xfrm>
        </p:spPr>
        <p:txBody>
          <a:bodyPr/>
          <a:lstStyle/>
          <a:p>
            <a:endParaRPr lang="en-IN"/>
          </a:p>
        </p:txBody>
      </p:sp>
      <p:sp>
        <p:nvSpPr>
          <p:cNvPr id="9" name="Zástupný symbol pro číslo snímku 8"/>
          <p:cNvSpPr>
            <a:spLocks noGrp="1"/>
          </p:cNvSpPr>
          <p:nvPr>
            <p:ph type="sldNum" sz="quarter" idx="12"/>
          </p:nvPr>
        </p:nvSpPr>
        <p:spPr>
          <a:xfrm>
            <a:off x="7589520" y="6483096"/>
            <a:ext cx="502920" cy="301752"/>
          </a:xfrm>
        </p:spPr>
        <p:txBody>
          <a:bodyPr/>
          <a:lstStyle>
            <a:lvl1pPr algn="ctr">
              <a:defRPr/>
            </a:lvl1pPr>
          </a:lstStyle>
          <a:p>
            <a:fld id="{C8C9512E-3CDC-4469-BF9E-788D6A8B0614}"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b="0"/>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endParaRPr lang="en-IN"/>
          </a:p>
        </p:txBody>
      </p:sp>
      <p:sp>
        <p:nvSpPr>
          <p:cNvPr id="4" name="Zástupný symbol pro zápatí 3"/>
          <p:cNvSpPr>
            <a:spLocks noGrp="1"/>
          </p:cNvSpPr>
          <p:nvPr>
            <p:ph type="ftr" sz="quarter" idx="11"/>
          </p:nvPr>
        </p:nvSpPr>
        <p:spPr/>
        <p:txBody>
          <a:bodyPr/>
          <a:lstStyle/>
          <a:p>
            <a:endParaRPr lang="en-IN"/>
          </a:p>
        </p:txBody>
      </p:sp>
      <p:sp>
        <p:nvSpPr>
          <p:cNvPr id="5" name="Zástupný symbol pro číslo snímku 4"/>
          <p:cNvSpPr>
            <a:spLocks noGrp="1"/>
          </p:cNvSpPr>
          <p:nvPr>
            <p:ph type="sldNum" sz="quarter" idx="12"/>
          </p:nvPr>
        </p:nvSpPr>
        <p:spPr/>
        <p:txBody>
          <a:bodyPr/>
          <a:lstStyle/>
          <a:p>
            <a:fld id="{9885ABD0-64DA-4D63-B9DE-7CC07B14C103}"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a:xfrm>
            <a:off x="4791456" y="6480969"/>
            <a:ext cx="2133600" cy="301752"/>
          </a:xfrm>
        </p:spPr>
        <p:txBody>
          <a:bodyPr/>
          <a:lstStyle/>
          <a:p>
            <a:endParaRPr lang="en-IN"/>
          </a:p>
        </p:txBody>
      </p:sp>
      <p:sp>
        <p:nvSpPr>
          <p:cNvPr id="3" name="Zástupný symbol pro zápatí 2"/>
          <p:cNvSpPr>
            <a:spLocks noGrp="1"/>
          </p:cNvSpPr>
          <p:nvPr>
            <p:ph type="ftr" sz="quarter" idx="11"/>
          </p:nvPr>
        </p:nvSpPr>
        <p:spPr>
          <a:xfrm>
            <a:off x="457200" y="6481890"/>
            <a:ext cx="4260056" cy="300831"/>
          </a:xfrm>
        </p:spPr>
        <p:txBody>
          <a:bodyPr/>
          <a:lstStyle/>
          <a:p>
            <a:endParaRPr lang="en-IN"/>
          </a:p>
        </p:txBody>
      </p:sp>
      <p:sp>
        <p:nvSpPr>
          <p:cNvPr id="4" name="Zástupný symbol pro číslo snímku 3"/>
          <p:cNvSpPr>
            <a:spLocks noGrp="1"/>
          </p:cNvSpPr>
          <p:nvPr>
            <p:ph type="sldNum" sz="quarter" idx="12"/>
          </p:nvPr>
        </p:nvSpPr>
        <p:spPr>
          <a:xfrm>
            <a:off x="7589520" y="6480969"/>
            <a:ext cx="502920" cy="301752"/>
          </a:xfrm>
        </p:spPr>
        <p:txBody>
          <a:bodyPr/>
          <a:lstStyle/>
          <a:p>
            <a:fld id="{E2086B51-EC1A-4FEF-B193-3B8DBE40E7D5}"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278976" y="6556248"/>
            <a:ext cx="2133600" cy="301752"/>
          </a:xfrm>
        </p:spPr>
        <p:txBody>
          <a:bodyPr/>
          <a:lstStyle>
            <a:lvl1pPr>
              <a:defRPr sz="900"/>
            </a:lvl1pPr>
          </a:lstStyle>
          <a:p>
            <a:endParaRPr lang="en-IN"/>
          </a:p>
        </p:txBody>
      </p:sp>
      <p:sp>
        <p:nvSpPr>
          <p:cNvPr id="6" name="Zástupný symbol pro zápatí 5"/>
          <p:cNvSpPr>
            <a:spLocks noGrp="1"/>
          </p:cNvSpPr>
          <p:nvPr>
            <p:ph type="ftr" sz="quarter" idx="11"/>
          </p:nvPr>
        </p:nvSpPr>
        <p:spPr>
          <a:xfrm>
            <a:off x="1135856" y="6556248"/>
            <a:ext cx="5143120" cy="301752"/>
          </a:xfrm>
        </p:spPr>
        <p:txBody>
          <a:bodyPr/>
          <a:lstStyle>
            <a:lvl1pPr>
              <a:defRPr sz="900"/>
            </a:lvl1pPr>
          </a:lstStyle>
          <a:p>
            <a:endParaRPr lang="en-IN"/>
          </a:p>
        </p:txBody>
      </p:sp>
      <p:sp>
        <p:nvSpPr>
          <p:cNvPr id="7" name="Zástupný symbol pro číslo snímku 6"/>
          <p:cNvSpPr>
            <a:spLocks noGrp="1"/>
          </p:cNvSpPr>
          <p:nvPr>
            <p:ph type="sldNum" sz="quarter" idx="12"/>
          </p:nvPr>
        </p:nvSpPr>
        <p:spPr>
          <a:xfrm>
            <a:off x="8410576" y="6556248"/>
            <a:ext cx="502920" cy="301752"/>
          </a:xfrm>
        </p:spPr>
        <p:txBody>
          <a:bodyPr/>
          <a:lstStyle>
            <a:lvl1pPr>
              <a:defRPr sz="900"/>
            </a:lvl1pPr>
          </a:lstStyle>
          <a:p>
            <a:fld id="{59159A67-9A7A-45BB-9AF3-D9ECC7C6F41C}"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a:xfrm>
            <a:off x="6108192" y="6556248"/>
            <a:ext cx="2103120" cy="301752"/>
          </a:xfrm>
        </p:spPr>
        <p:txBody>
          <a:bodyPr/>
          <a:lstStyle>
            <a:lvl1pPr>
              <a:defRPr sz="900"/>
            </a:lvl1pPr>
          </a:lstStyle>
          <a:p>
            <a:endParaRPr lang="en-IN"/>
          </a:p>
        </p:txBody>
      </p:sp>
      <p:sp>
        <p:nvSpPr>
          <p:cNvPr id="6" name="Zástupný symbol pro zápatí 5"/>
          <p:cNvSpPr>
            <a:spLocks noGrp="1"/>
          </p:cNvSpPr>
          <p:nvPr>
            <p:ph type="ftr" sz="quarter" idx="11"/>
          </p:nvPr>
        </p:nvSpPr>
        <p:spPr>
          <a:xfrm>
            <a:off x="1170432" y="6557169"/>
            <a:ext cx="4948072" cy="301752"/>
          </a:xfrm>
        </p:spPr>
        <p:txBody>
          <a:bodyPr/>
          <a:lstStyle>
            <a:lvl1pPr>
              <a:defRPr sz="900"/>
            </a:lvl1pPr>
          </a:lstStyle>
          <a:p>
            <a:endParaRPr lang="en-IN"/>
          </a:p>
        </p:txBody>
      </p:sp>
      <p:sp>
        <p:nvSpPr>
          <p:cNvPr id="7" name="Zástupný symbol pro číslo snímku 6"/>
          <p:cNvSpPr>
            <a:spLocks noGrp="1"/>
          </p:cNvSpPr>
          <p:nvPr>
            <p:ph type="sldNum" sz="quarter" idx="12"/>
          </p:nvPr>
        </p:nvSpPr>
        <p:spPr>
          <a:xfrm>
            <a:off x="8217192" y="6556248"/>
            <a:ext cx="365760" cy="301752"/>
          </a:xfrm>
        </p:spPr>
        <p:txBody>
          <a:bodyPr/>
          <a:lstStyle>
            <a:lvl1pPr algn="ctr">
              <a:defRPr sz="900"/>
            </a:lvl1pPr>
          </a:lstStyle>
          <a:p>
            <a:fld id="{1273274A-BB56-4B9A-803A-88D1A8FD7D5C}"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endParaRPr lang="en-IN"/>
          </a:p>
        </p:txBody>
      </p:sp>
      <p:sp>
        <p:nvSpPr>
          <p:cNvPr id="5" name="Zástupný symbol pro zápatí 4"/>
          <p:cNvSpPr>
            <a:spLocks noGrp="1"/>
          </p:cNvSpPr>
          <p:nvPr>
            <p:ph type="ftr" sz="quarter" idx="11"/>
          </p:nvPr>
        </p:nvSpPr>
        <p:spPr/>
        <p:txBody>
          <a:bodyPr/>
          <a:lstStyle/>
          <a:p>
            <a:endParaRPr lang="en-IN"/>
          </a:p>
        </p:txBody>
      </p:sp>
      <p:sp>
        <p:nvSpPr>
          <p:cNvPr id="6" name="Zástupný symbol pro číslo snímku 5"/>
          <p:cNvSpPr>
            <a:spLocks noGrp="1"/>
          </p:cNvSpPr>
          <p:nvPr>
            <p:ph type="sldNum" sz="quarter" idx="12"/>
          </p:nvPr>
        </p:nvSpPr>
        <p:spPr/>
        <p:txBody>
          <a:bodyPr/>
          <a:lstStyle/>
          <a:p>
            <a:fld id="{692B27F0-3121-4C19-805D-442ECDBB3E26}"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781800" y="381000"/>
            <a:ext cx="1905000" cy="5486400"/>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381000"/>
            <a:ext cx="6248400" cy="5486400"/>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endParaRPr lang="en-IN"/>
          </a:p>
        </p:txBody>
      </p:sp>
      <p:sp>
        <p:nvSpPr>
          <p:cNvPr id="5" name="Zástupný symbol pro zápatí 4"/>
          <p:cNvSpPr>
            <a:spLocks noGrp="1"/>
          </p:cNvSpPr>
          <p:nvPr>
            <p:ph type="ftr" sz="quarter" idx="11"/>
          </p:nvPr>
        </p:nvSpPr>
        <p:spPr/>
        <p:txBody>
          <a:bodyPr/>
          <a:lstStyle/>
          <a:p>
            <a:endParaRPr lang="en-IN"/>
          </a:p>
        </p:txBody>
      </p:sp>
      <p:sp>
        <p:nvSpPr>
          <p:cNvPr id="6" name="Zástupný symbol pro číslo snímku 5"/>
          <p:cNvSpPr>
            <a:spLocks noGrp="1"/>
          </p:cNvSpPr>
          <p:nvPr>
            <p:ph type="sldNum" sz="quarter" idx="12"/>
          </p:nvPr>
        </p:nvSpPr>
        <p:spPr/>
        <p:txBody>
          <a:bodyPr/>
          <a:lstStyle/>
          <a:p>
            <a:fld id="{08B7445F-CEEA-46E4-8F2C-82DF7717071F}"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Pravoúhlý trojúhelník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Přímá spojovací čára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Přímá spojovací čára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Zástupný symbol pro nadpis 21"/>
          <p:cNvSpPr>
            <a:spLocks noGrp="1"/>
          </p:cNvSpPr>
          <p:nvPr>
            <p:ph type="title"/>
          </p:nvPr>
        </p:nvSpPr>
        <p:spPr>
          <a:xfrm>
            <a:off x="457200" y="267494"/>
            <a:ext cx="8229600" cy="1399032"/>
          </a:xfrm>
          <a:prstGeom prst="rect">
            <a:avLst/>
          </a:prstGeom>
        </p:spPr>
        <p:txBody>
          <a:bodyPr vert="horz" anchor="ctr">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endParaRPr lang="en-IN"/>
          </a:p>
        </p:txBody>
      </p:sp>
      <p:sp>
        <p:nvSpPr>
          <p:cNvPr id="3" name="Zástupný symbol pro zápatí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IN"/>
          </a:p>
        </p:txBody>
      </p:sp>
      <p:sp>
        <p:nvSpPr>
          <p:cNvPr id="23" name="Zástupný symbol pro číslo snímku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2F00F994-7F52-423F-87E9-B127046B39DA}" type="slidenum">
              <a:rPr lang="en-IN" smtClean="0"/>
              <a:pPr/>
              <a:t>‹#›</a:t>
            </a:fld>
            <a:endParaRPr lang="en-IN"/>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cs-CZ" b="1" dirty="0" smtClean="0"/>
              <a:t>CHEMICKÉ  REAKCE</a:t>
            </a:r>
            <a:endParaRPr lang="en-IN" b="1" dirty="0"/>
          </a:p>
        </p:txBody>
      </p:sp>
      <p:sp>
        <p:nvSpPr>
          <p:cNvPr id="2051" name="Rectangle 3"/>
          <p:cNvSpPr>
            <a:spLocks noGrp="1" noChangeArrowheads="1"/>
          </p:cNvSpPr>
          <p:nvPr>
            <p:ph type="subTitle" idx="1"/>
          </p:nvPr>
        </p:nvSpPr>
        <p:spPr/>
        <p:txBody>
          <a:bodyPr/>
          <a:lstStyle/>
          <a:p>
            <a:r>
              <a:rPr lang="cs-CZ" dirty="0" smtClean="0"/>
              <a:t>Pro 8.roč.</a:t>
            </a:r>
            <a:endParaRPr lang="en-IN"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115616" y="620688"/>
            <a:ext cx="6912768" cy="3539430"/>
          </a:xfrm>
          <a:prstGeom prst="rect">
            <a:avLst/>
          </a:prstGeom>
          <a:noFill/>
        </p:spPr>
        <p:txBody>
          <a:bodyPr wrap="square" rtlCol="0">
            <a:spAutoFit/>
          </a:bodyPr>
          <a:lstStyle/>
          <a:p>
            <a:r>
              <a:rPr lang="cs-CZ" sz="3200" dirty="0" smtClean="0"/>
              <a:t>Již v roce 1748 formuloval zákon o zachování hmotnosti: „Všechny předměty v přírodě jsou takového rázu, že mnoho-li se jednomu odebere, tolik se druhému přidruží. Tak jestliže někde ubude hmoty, tolikéž ji na druhém místě přibude“.</a:t>
            </a:r>
            <a:endParaRPr lang="cs-CZ" sz="3200" dirty="0"/>
          </a:p>
        </p:txBody>
      </p:sp>
      <p:pic>
        <p:nvPicPr>
          <p:cNvPr id="5122" name="Picture 2" descr="C:\Users\dell\Desktop\lom.jpg"/>
          <p:cNvPicPr>
            <a:picLocks noChangeAspect="1" noChangeArrowheads="1"/>
          </p:cNvPicPr>
          <p:nvPr/>
        </p:nvPicPr>
        <p:blipFill>
          <a:blip r:embed="rId2" cstate="print"/>
          <a:srcRect/>
          <a:stretch>
            <a:fillRect/>
          </a:stretch>
        </p:blipFill>
        <p:spPr bwMode="auto">
          <a:xfrm>
            <a:off x="3400425" y="4600575"/>
            <a:ext cx="2857500" cy="16002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dell\Desktop\lavoi.jpg"/>
          <p:cNvPicPr>
            <a:picLocks noChangeAspect="1" noChangeArrowheads="1"/>
          </p:cNvPicPr>
          <p:nvPr/>
        </p:nvPicPr>
        <p:blipFill>
          <a:blip r:embed="rId2" cstate="print"/>
          <a:srcRect/>
          <a:stretch>
            <a:fillRect/>
          </a:stretch>
        </p:blipFill>
        <p:spPr bwMode="auto">
          <a:xfrm>
            <a:off x="971600" y="332656"/>
            <a:ext cx="1924050" cy="2381250"/>
          </a:xfrm>
          <a:prstGeom prst="rect">
            <a:avLst/>
          </a:prstGeom>
          <a:noFill/>
        </p:spPr>
      </p:pic>
      <p:sp>
        <p:nvSpPr>
          <p:cNvPr id="3" name="TextovéPole 2"/>
          <p:cNvSpPr txBox="1"/>
          <p:nvPr/>
        </p:nvSpPr>
        <p:spPr>
          <a:xfrm>
            <a:off x="3635896" y="620688"/>
            <a:ext cx="4968552" cy="923330"/>
          </a:xfrm>
          <a:prstGeom prst="rect">
            <a:avLst/>
          </a:prstGeom>
          <a:noFill/>
        </p:spPr>
        <p:txBody>
          <a:bodyPr wrap="square" rtlCol="0">
            <a:spAutoFit/>
          </a:bodyPr>
          <a:lstStyle/>
          <a:p>
            <a:r>
              <a:rPr lang="cs-CZ" dirty="0" smtClean="0"/>
              <a:t>Svými pokusy </a:t>
            </a:r>
            <a:r>
              <a:rPr lang="cs-CZ" b="1" dirty="0" smtClean="0"/>
              <a:t>zákon o zachování hmotnosti </a:t>
            </a:r>
            <a:r>
              <a:rPr lang="cs-CZ" dirty="0" smtClean="0"/>
              <a:t>dokázal francouzský vědec (geolog, chemik, mineralog, fyzik)  v roce 1788.</a:t>
            </a:r>
            <a:endParaRPr lang="cs-CZ" dirty="0"/>
          </a:p>
        </p:txBody>
      </p:sp>
      <p:sp>
        <p:nvSpPr>
          <p:cNvPr id="4" name="TextovéPole 3"/>
          <p:cNvSpPr txBox="1"/>
          <p:nvPr/>
        </p:nvSpPr>
        <p:spPr>
          <a:xfrm>
            <a:off x="395536" y="2780928"/>
            <a:ext cx="2952328" cy="646331"/>
          </a:xfrm>
          <a:prstGeom prst="rect">
            <a:avLst/>
          </a:prstGeom>
          <a:noFill/>
        </p:spPr>
        <p:txBody>
          <a:bodyPr wrap="square" rtlCol="0">
            <a:spAutoFit/>
          </a:bodyPr>
          <a:lstStyle/>
          <a:p>
            <a:r>
              <a:rPr lang="cs-CZ" dirty="0" err="1" smtClean="0"/>
              <a:t>Antoine</a:t>
            </a:r>
            <a:r>
              <a:rPr lang="cs-CZ" dirty="0" smtClean="0"/>
              <a:t> </a:t>
            </a:r>
            <a:r>
              <a:rPr lang="cs-CZ" dirty="0" err="1" smtClean="0"/>
              <a:t>Laurent</a:t>
            </a:r>
            <a:r>
              <a:rPr lang="cs-CZ" dirty="0" smtClean="0"/>
              <a:t> </a:t>
            </a:r>
            <a:r>
              <a:rPr lang="cs-CZ" dirty="0" err="1" smtClean="0"/>
              <a:t>Lavoisieer</a:t>
            </a:r>
            <a:endParaRPr lang="cs-CZ" dirty="0" smtClean="0"/>
          </a:p>
          <a:p>
            <a:r>
              <a:rPr lang="cs-CZ" dirty="0" smtClean="0"/>
              <a:t>(1743 – 1794)</a:t>
            </a:r>
            <a:endParaRPr lang="cs-CZ" dirty="0"/>
          </a:p>
        </p:txBody>
      </p:sp>
      <p:pic>
        <p:nvPicPr>
          <p:cNvPr id="6147" name="Picture 3" descr="C:\Users\dell\Desktop\nol.png"/>
          <p:cNvPicPr>
            <a:picLocks noChangeAspect="1" noChangeArrowheads="1"/>
          </p:cNvPicPr>
          <p:nvPr/>
        </p:nvPicPr>
        <p:blipFill>
          <a:blip r:embed="rId3" cstate="print"/>
          <a:srcRect/>
          <a:stretch>
            <a:fillRect/>
          </a:stretch>
        </p:blipFill>
        <p:spPr bwMode="auto">
          <a:xfrm>
            <a:off x="4283968" y="1988840"/>
            <a:ext cx="4680520" cy="3240360"/>
          </a:xfrm>
          <a:prstGeom prst="rect">
            <a:avLst/>
          </a:prstGeom>
          <a:noFill/>
        </p:spPr>
      </p:pic>
      <p:sp>
        <p:nvSpPr>
          <p:cNvPr id="6" name="TextovéPole 5"/>
          <p:cNvSpPr txBox="1"/>
          <p:nvPr/>
        </p:nvSpPr>
        <p:spPr>
          <a:xfrm>
            <a:off x="467544" y="4221088"/>
            <a:ext cx="3816424" cy="2308324"/>
          </a:xfrm>
          <a:prstGeom prst="rect">
            <a:avLst/>
          </a:prstGeom>
          <a:noFill/>
        </p:spPr>
        <p:txBody>
          <a:bodyPr wrap="square" rtlCol="0">
            <a:spAutoFit/>
          </a:bodyPr>
          <a:lstStyle/>
          <a:p>
            <a:r>
              <a:rPr lang="cs-CZ" dirty="0" smtClean="0"/>
              <a:t>Hmotnost můžeme vyjádřit  v jednotkách </a:t>
            </a:r>
            <a:r>
              <a:rPr lang="cs-CZ" dirty="0" smtClean="0">
                <a:solidFill>
                  <a:schemeClr val="accent5">
                    <a:lumMod val="75000"/>
                  </a:schemeClr>
                </a:solidFill>
              </a:rPr>
              <a:t>g</a:t>
            </a:r>
            <a:r>
              <a:rPr lang="cs-CZ" dirty="0" smtClean="0"/>
              <a:t>, objem v </a:t>
            </a:r>
            <a:r>
              <a:rPr lang="cs-CZ" dirty="0" smtClean="0">
                <a:solidFill>
                  <a:schemeClr val="accent5">
                    <a:lumMod val="75000"/>
                  </a:schemeClr>
                </a:solidFill>
              </a:rPr>
              <a:t>cm3.</a:t>
            </a:r>
            <a:r>
              <a:rPr lang="cs-CZ" dirty="0" smtClean="0"/>
              <a:t> Můžeme vyjádřit množství atomů, molekul, iontů? </a:t>
            </a:r>
          </a:p>
          <a:p>
            <a:r>
              <a:rPr lang="cs-CZ" dirty="0" smtClean="0"/>
              <a:t>Látkové množství je veličinou pro </a:t>
            </a:r>
          </a:p>
          <a:p>
            <a:r>
              <a:rPr lang="cs-CZ" dirty="0" smtClean="0"/>
              <a:t>počet částic a jednotkou je </a:t>
            </a:r>
            <a:r>
              <a:rPr lang="cs-CZ" dirty="0" smtClean="0">
                <a:solidFill>
                  <a:schemeClr val="accent5">
                    <a:lumMod val="75000"/>
                  </a:schemeClr>
                </a:solidFill>
              </a:rPr>
              <a:t>mol</a:t>
            </a:r>
            <a:r>
              <a:rPr lang="cs-CZ" dirty="0" smtClean="0"/>
              <a:t>. Je</a:t>
            </a:r>
          </a:p>
          <a:p>
            <a:endParaRPr lang="cs-CZ" dirty="0" smtClean="0"/>
          </a:p>
          <a:p>
            <a:r>
              <a:rPr lang="cs-CZ" dirty="0" smtClean="0"/>
              <a:t>   </a:t>
            </a:r>
            <a:r>
              <a:rPr lang="cs-CZ" dirty="0" smtClean="0">
                <a:solidFill>
                  <a:schemeClr val="accent5">
                    <a:lumMod val="75000"/>
                  </a:schemeClr>
                </a:solidFill>
              </a:rPr>
              <a:t>6,023 . 10 </a:t>
            </a:r>
            <a:r>
              <a:rPr lang="cs-CZ" sz="1000" dirty="0" smtClean="0">
                <a:solidFill>
                  <a:schemeClr val="accent5">
                    <a:lumMod val="75000"/>
                  </a:schemeClr>
                </a:solidFill>
              </a:rPr>
              <a:t>23 </a:t>
            </a:r>
            <a:r>
              <a:rPr lang="cs-CZ" dirty="0" smtClean="0"/>
              <a:t>atomů, molekul, iontů</a:t>
            </a:r>
            <a:endParaRPr lang="cs-CZ" dirty="0"/>
          </a:p>
        </p:txBody>
      </p:sp>
      <p:pic>
        <p:nvPicPr>
          <p:cNvPr id="6148" name="Picture 4" descr="C:\Users\dell\Desktop\ml5.jpg"/>
          <p:cNvPicPr>
            <a:picLocks noChangeAspect="1" noChangeArrowheads="1"/>
          </p:cNvPicPr>
          <p:nvPr/>
        </p:nvPicPr>
        <p:blipFill>
          <a:blip r:embed="rId4" cstate="print"/>
          <a:srcRect/>
          <a:stretch>
            <a:fillRect/>
          </a:stretch>
        </p:blipFill>
        <p:spPr bwMode="auto">
          <a:xfrm>
            <a:off x="6084168" y="4437112"/>
            <a:ext cx="2143125" cy="214312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67544" y="476672"/>
            <a:ext cx="7992888" cy="2308324"/>
          </a:xfrm>
          <a:prstGeom prst="rect">
            <a:avLst/>
          </a:prstGeom>
          <a:noFill/>
        </p:spPr>
        <p:txBody>
          <a:bodyPr wrap="square" rtlCol="0">
            <a:spAutoFit/>
          </a:bodyPr>
          <a:lstStyle/>
          <a:p>
            <a:r>
              <a:rPr lang="cs-CZ" sz="2400" dirty="0" smtClean="0"/>
              <a:t>Látkové množství je důležitou veličinou při výpočtu složení roztoků. Látková koncentrace je vyjádřena podílem látkového množství rozpuštěné látky n a objemu roztoků V.</a:t>
            </a:r>
          </a:p>
          <a:p>
            <a:r>
              <a:rPr lang="cs-CZ" sz="2400" dirty="0" smtClean="0"/>
              <a:t>                        látkové množství</a:t>
            </a:r>
            <a:endParaRPr lang="cs-CZ" sz="2400" dirty="0"/>
          </a:p>
          <a:p>
            <a:r>
              <a:rPr lang="cs-CZ" sz="2400" dirty="0" smtClean="0"/>
              <a:t>koncentrace = </a:t>
            </a:r>
            <a:endParaRPr lang="cs-CZ" sz="2400" dirty="0"/>
          </a:p>
        </p:txBody>
      </p:sp>
      <p:cxnSp>
        <p:nvCxnSpPr>
          <p:cNvPr id="4" name="Přímá spojovací čára 3"/>
          <p:cNvCxnSpPr/>
          <p:nvPr/>
        </p:nvCxnSpPr>
        <p:spPr>
          <a:xfrm>
            <a:off x="2627784" y="2564904"/>
            <a:ext cx="216024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TextovéPole 4"/>
          <p:cNvSpPr txBox="1"/>
          <p:nvPr/>
        </p:nvSpPr>
        <p:spPr>
          <a:xfrm>
            <a:off x="2267744" y="2564904"/>
            <a:ext cx="2808312" cy="461665"/>
          </a:xfrm>
          <a:prstGeom prst="rect">
            <a:avLst/>
          </a:prstGeom>
          <a:noFill/>
        </p:spPr>
        <p:txBody>
          <a:bodyPr wrap="square" rtlCol="0">
            <a:spAutoFit/>
          </a:bodyPr>
          <a:lstStyle/>
          <a:p>
            <a:r>
              <a:rPr lang="cs-CZ" dirty="0" smtClean="0"/>
              <a:t>      </a:t>
            </a:r>
            <a:r>
              <a:rPr lang="cs-CZ" sz="2400" dirty="0" smtClean="0"/>
              <a:t>objem roztoku</a:t>
            </a:r>
            <a:endParaRPr lang="cs-CZ" sz="2400" dirty="0"/>
          </a:p>
        </p:txBody>
      </p:sp>
      <p:sp>
        <p:nvSpPr>
          <p:cNvPr id="7" name="TextovéPole 6"/>
          <p:cNvSpPr txBox="1"/>
          <p:nvPr/>
        </p:nvSpPr>
        <p:spPr>
          <a:xfrm>
            <a:off x="323528" y="3429000"/>
            <a:ext cx="8352928" cy="830997"/>
          </a:xfrm>
          <a:prstGeom prst="rect">
            <a:avLst/>
          </a:prstGeom>
          <a:noFill/>
        </p:spPr>
        <p:txBody>
          <a:bodyPr wrap="square" rtlCol="0">
            <a:spAutoFit/>
          </a:bodyPr>
          <a:lstStyle/>
          <a:p>
            <a:r>
              <a:rPr lang="cs-CZ" sz="2400" dirty="0" smtClean="0"/>
              <a:t>Čím je větší koncentrace, tím větší látkové množství rozpuštěné látky roztok obsahuje.</a:t>
            </a:r>
            <a:endParaRPr lang="cs-CZ" sz="2400" dirty="0"/>
          </a:p>
        </p:txBody>
      </p:sp>
      <p:sp>
        <p:nvSpPr>
          <p:cNvPr id="8" name="TextovéPole 7"/>
          <p:cNvSpPr txBox="1"/>
          <p:nvPr/>
        </p:nvSpPr>
        <p:spPr>
          <a:xfrm>
            <a:off x="539552" y="4725144"/>
            <a:ext cx="7560840" cy="369332"/>
          </a:xfrm>
          <a:prstGeom prst="rect">
            <a:avLst/>
          </a:prstGeom>
          <a:noFill/>
        </p:spPr>
        <p:txBody>
          <a:bodyPr wrap="square" rtlCol="0">
            <a:spAutoFit/>
          </a:bodyPr>
          <a:lstStyle/>
          <a:p>
            <a:r>
              <a:rPr lang="cs-CZ" dirty="0" smtClean="0"/>
              <a:t>Běžně používanou jednotkou látkové koncentrace je   </a:t>
            </a:r>
            <a:r>
              <a:rPr lang="cs-CZ" u="sng" dirty="0" smtClean="0"/>
              <a:t>mol</a:t>
            </a:r>
            <a:endParaRPr lang="cs-CZ" u="sng" dirty="0"/>
          </a:p>
        </p:txBody>
      </p:sp>
      <p:sp>
        <p:nvSpPr>
          <p:cNvPr id="9" name="TextovéPole 8"/>
          <p:cNvSpPr txBox="1"/>
          <p:nvPr/>
        </p:nvSpPr>
        <p:spPr>
          <a:xfrm>
            <a:off x="6012160" y="4941168"/>
            <a:ext cx="1224136" cy="369332"/>
          </a:xfrm>
          <a:prstGeom prst="rect">
            <a:avLst/>
          </a:prstGeom>
          <a:noFill/>
        </p:spPr>
        <p:txBody>
          <a:bodyPr wrap="square" rtlCol="0">
            <a:spAutoFit/>
          </a:bodyPr>
          <a:lstStyle/>
          <a:p>
            <a:r>
              <a:rPr lang="cs-CZ" dirty="0" smtClean="0"/>
              <a:t>dm3</a:t>
            </a:r>
            <a:endParaRPr lang="cs-CZ" dirty="0"/>
          </a:p>
        </p:txBody>
      </p:sp>
      <p:sp>
        <p:nvSpPr>
          <p:cNvPr id="11" name="TextovéPole 10"/>
          <p:cNvSpPr txBox="1"/>
          <p:nvPr/>
        </p:nvSpPr>
        <p:spPr>
          <a:xfrm>
            <a:off x="323528" y="5373216"/>
            <a:ext cx="8352928" cy="646331"/>
          </a:xfrm>
          <a:prstGeom prst="rect">
            <a:avLst/>
          </a:prstGeom>
          <a:noFill/>
        </p:spPr>
        <p:txBody>
          <a:bodyPr wrap="square" rtlCol="0">
            <a:spAutoFit/>
          </a:bodyPr>
          <a:lstStyle/>
          <a:p>
            <a:r>
              <a:rPr lang="cs-CZ" dirty="0" smtClean="0"/>
              <a:t>Chemická rovnice  2H2  + O2 </a:t>
            </a:r>
            <a:r>
              <a:rPr lang="cs-CZ" dirty="0" smtClean="0">
                <a:latin typeface="Calibri"/>
              </a:rPr>
              <a:t>→ 2 H2O znamená, že  reakcí prvek vodík reaguje s kyslíkem a vzniká voda, též ,</a:t>
            </a:r>
            <a:r>
              <a:rPr lang="cs-CZ" dirty="0" smtClean="0">
                <a:solidFill>
                  <a:srgbClr val="FFFF00"/>
                </a:solidFill>
                <a:latin typeface="Calibri"/>
              </a:rPr>
              <a:t>že reakcí 2 mol vodíku a 1 mol kyslíku vznikají 2 mol vody</a:t>
            </a:r>
            <a:endParaRPr lang="cs-CZ" dirty="0">
              <a:solidFill>
                <a:srgbClr val="FFFF00"/>
              </a:solidFill>
            </a:endParaRPr>
          </a:p>
        </p:txBody>
      </p:sp>
      <p:pic>
        <p:nvPicPr>
          <p:cNvPr id="7170" name="Picture 2" descr="C:\Users\dell\Desktop\konentrace.png"/>
          <p:cNvPicPr>
            <a:picLocks noChangeAspect="1" noChangeArrowheads="1"/>
          </p:cNvPicPr>
          <p:nvPr/>
        </p:nvPicPr>
        <p:blipFill>
          <a:blip r:embed="rId2" cstate="print"/>
          <a:srcRect/>
          <a:stretch>
            <a:fillRect/>
          </a:stretch>
        </p:blipFill>
        <p:spPr bwMode="auto">
          <a:xfrm>
            <a:off x="6415089" y="1847850"/>
            <a:ext cx="1325264" cy="122111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IN"/>
              <a:t>Slide Master</a:t>
            </a:r>
          </a:p>
        </p:txBody>
      </p:sp>
      <p:sp>
        <p:nvSpPr>
          <p:cNvPr id="3075" name="Rectangle 3"/>
          <p:cNvSpPr>
            <a:spLocks noGrp="1" noChangeArrowheads="1"/>
          </p:cNvSpPr>
          <p:nvPr>
            <p:ph idx="1"/>
          </p:nvPr>
        </p:nvSpPr>
        <p:spPr/>
        <p:txBody>
          <a:bodyPr/>
          <a:lstStyle/>
          <a:p>
            <a:pPr>
              <a:lnSpc>
                <a:spcPct val="90000"/>
              </a:lnSpc>
            </a:pPr>
            <a:r>
              <a:rPr lang="en-IN" sz="2200"/>
              <a:t>Your Text here</a:t>
            </a:r>
          </a:p>
          <a:p>
            <a:pPr>
              <a:lnSpc>
                <a:spcPct val="90000"/>
              </a:lnSpc>
            </a:pPr>
            <a:endParaRPr lang="en-IN" sz="2200"/>
          </a:p>
          <a:p>
            <a:pPr>
              <a:lnSpc>
                <a:spcPct val="90000"/>
              </a:lnSpc>
            </a:pPr>
            <a:r>
              <a:rPr lang="en-IN" sz="2200"/>
              <a:t>Lorem ipsum dolor sit amet, consectetuer adipiscing elit, sed diam nonummy nibh euismod tincidunt ut laoreet dolore magna aliquam erat volutpat. Ut wisi enim ad minim veniam</a:t>
            </a:r>
          </a:p>
          <a:p>
            <a:pPr>
              <a:lnSpc>
                <a:spcPct val="90000"/>
              </a:lnSpc>
            </a:pPr>
            <a:endParaRPr lang="en-IN" sz="2200"/>
          </a:p>
          <a:p>
            <a:pPr>
              <a:lnSpc>
                <a:spcPct val="90000"/>
              </a:lnSpc>
            </a:pPr>
            <a:r>
              <a:rPr lang="en-IN" sz="2200"/>
              <a:t>Duis autem vel eum iriure dolor in hendrerit in vulputate velit esse molestie consequat, vel illum dolore eu feugiat nulla facilisis at vero eros et accumsan et iusto odio dignissim qui blandit praesent luptatum zzril delenit augue duis dolore te feugait nulla facilisi.</a:t>
            </a:r>
          </a:p>
          <a:p>
            <a:pPr>
              <a:lnSpc>
                <a:spcPct val="90000"/>
              </a:lnSpc>
            </a:pPr>
            <a:endParaRPr lang="en-IN" sz="220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alent">
  <a:themeElements>
    <a:clrScheme name="Talent">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Talent">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Talent">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102</TotalTime>
  <Words>292</Words>
  <Application>Microsoft Office PowerPoint</Application>
  <PresentationFormat>Předvádění na obrazovce (4:3)</PresentationFormat>
  <Paragraphs>25</Paragraphs>
  <Slides>6</Slides>
  <Notes>0</Notes>
  <HiddenSlides>0</HiddenSlides>
  <MMClips>0</MMClips>
  <ScaleCrop>false</ScaleCrop>
  <HeadingPairs>
    <vt:vector size="6" baseType="variant">
      <vt:variant>
        <vt:lpstr>Použitá písma</vt:lpstr>
      </vt:variant>
      <vt:variant>
        <vt:i4>1</vt:i4>
      </vt:variant>
      <vt:variant>
        <vt:lpstr>Motiv</vt:lpstr>
      </vt:variant>
      <vt:variant>
        <vt:i4>1</vt:i4>
      </vt:variant>
      <vt:variant>
        <vt:lpstr>Nadpisy snímků</vt:lpstr>
      </vt:variant>
      <vt:variant>
        <vt:i4>6</vt:i4>
      </vt:variant>
    </vt:vector>
  </HeadingPairs>
  <TitlesOfParts>
    <vt:vector size="8" baseType="lpstr">
      <vt:lpstr>Arial</vt:lpstr>
      <vt:lpstr>Talent</vt:lpstr>
      <vt:lpstr>CHEMICKÉ  REAKCE</vt:lpstr>
      <vt:lpstr>Snímek 2</vt:lpstr>
      <vt:lpstr>Snímek 3</vt:lpstr>
      <vt:lpstr>Snímek 4</vt:lpstr>
      <vt:lpstr>Snímek 5</vt:lpstr>
      <vt:lpstr>Slide Master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CHEMICKÉ  REAKCE</dc:title>
  <dc:subject>DigitalOfficePro Free Templates</dc:subject>
  <dc:creator>dell</dc:creator>
  <cp:keywords>Templates; PowerPoint; DigitalOfficePro; Free</cp:keywords>
  <cp:lastModifiedBy>dell</cp:lastModifiedBy>
  <cp:revision>11</cp:revision>
  <dcterms:created xsi:type="dcterms:W3CDTF">2020-03-07T15:36:40Z</dcterms:created>
  <dcterms:modified xsi:type="dcterms:W3CDTF">2020-03-07T17:19:38Z</dcterms:modified>
  <cp:category>Templates;PowerPoint</cp:category>
</cp:coreProperties>
</file>