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7012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15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2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9622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218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175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3239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71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473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519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031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675F0-E5DF-434B-ACE0-405AC20F0ABE}" type="datetimeFigureOut">
              <a:rPr lang="cs-CZ" smtClean="0"/>
              <a:t>14.04.2024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664BD-3EB8-43C7-9999-A5C86FC33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202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f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fif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fif"/><Relationship Id="rId4" Type="http://schemas.openxmlformats.org/officeDocument/2006/relationships/image" Target="../media/image8.jf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fif"/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fif"/><Relationship Id="rId4" Type="http://schemas.openxmlformats.org/officeDocument/2006/relationships/image" Target="../media/image14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fif"/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fif"/><Relationship Id="rId4" Type="http://schemas.openxmlformats.org/officeDocument/2006/relationships/image" Target="../media/image20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fif"/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fif"/><Relationship Id="rId5" Type="http://schemas.openxmlformats.org/officeDocument/2006/relationships/image" Target="../media/image25.jfif"/><Relationship Id="rId4" Type="http://schemas.openxmlformats.org/officeDocument/2006/relationships/image" Target="../media/image24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fif"/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Prezentace pěkných parků v Praze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e</a:t>
            </a:r>
            <a:r>
              <a:rPr lang="cs-CZ" dirty="0" smtClean="0"/>
              <a:t>kosystém parků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9158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Park v Průhonicích nejrozsáhlejší u nás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3968931" cy="473623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429" y="1785258"/>
            <a:ext cx="3762102" cy="464166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829" y="1785258"/>
            <a:ext cx="24860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47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park na Vyšehradě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053" y="2351315"/>
            <a:ext cx="4188821" cy="4140311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19794"/>
            <a:ext cx="5389391" cy="523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691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ahrada Pražského hradu a Jelení příkop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256" y="1821838"/>
            <a:ext cx="4314825" cy="239077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566" y="1821838"/>
            <a:ext cx="5902234" cy="23907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624" y="4443775"/>
            <a:ext cx="5495108" cy="219075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632" y="4343763"/>
            <a:ext cx="337185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551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Botanická zahrada a zámek v </a:t>
            </a:r>
            <a:r>
              <a:rPr lang="cs-CZ" dirty="0" err="1" smtClean="0"/>
              <a:t>Tróji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960" y="3169920"/>
            <a:ext cx="5707380" cy="3544389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69" y="1610518"/>
            <a:ext cx="4912179" cy="357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77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Kinského zahrady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999" y="1780563"/>
            <a:ext cx="5910126" cy="225742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" y="1245326"/>
            <a:ext cx="3735978" cy="288253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566" y="4202293"/>
            <a:ext cx="4381908" cy="23907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5" y="4276725"/>
            <a:ext cx="3876675" cy="224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296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ark na Letné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410" y="1762125"/>
            <a:ext cx="5521099" cy="3759109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3819525" cy="383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237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ark Stromovka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54981"/>
            <a:ext cx="6154783" cy="258610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453002"/>
            <a:ext cx="4831080" cy="23907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145" y="1645511"/>
            <a:ext cx="4019550" cy="264795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05378"/>
            <a:ext cx="4419600" cy="24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777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Kampa a Střelecký ostrov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06" y="1891460"/>
            <a:ext cx="3382263" cy="271149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009" y="2028007"/>
            <a:ext cx="3648075" cy="24384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25" y="2118496"/>
            <a:ext cx="4105275" cy="22574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22" y="4680721"/>
            <a:ext cx="5673770" cy="239077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559" y="4467225"/>
            <a:ext cx="363855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98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Valdštejnský palác a jeho zahrady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152" y="2213723"/>
            <a:ext cx="3653111" cy="344684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213723"/>
            <a:ext cx="6096000" cy="344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97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TO JE TO NEJ Z PRAHY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 JE JICH JEŠTĚ MNOHEM VÍC </a:t>
            </a:r>
            <a:r>
              <a:rPr lang="cs-CZ" dirty="0" smtClean="0">
                <a:sym typeface="Wingdings" panose="05000000000000000000" pitchFamily="2" charset="2"/>
              </a:rPr>
              <a:t>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23887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58</Words>
  <Application>Microsoft Office PowerPoint</Application>
  <PresentationFormat>Širokoúhlá obrazovka</PresentationFormat>
  <Paragraphs>13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Motiv Office</vt:lpstr>
      <vt:lpstr>Prezentace pěkných parků v Praze</vt:lpstr>
      <vt:lpstr>Park v Průhonicích nejrozsáhlejší u nás</vt:lpstr>
      <vt:lpstr>park na Vyšehradě </vt:lpstr>
      <vt:lpstr>zahrada Pražského hradu a Jelení příkop</vt:lpstr>
      <vt:lpstr>Botanická zahrada a zámek v Tróji</vt:lpstr>
      <vt:lpstr>                            Kinského zahrady</vt:lpstr>
      <vt:lpstr>park na Letné</vt:lpstr>
      <vt:lpstr>park Stromovka</vt:lpstr>
      <vt:lpstr>Kampa a Střelecký ostrov</vt:lpstr>
      <vt:lpstr>Valdštejnský palác a jeho zahrady</vt:lpstr>
      <vt:lpstr>TO JE TO NEJ Z PRAHY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pěkných parků v Praze</dc:title>
  <dc:creator>Lucie Havlíčková</dc:creator>
  <cp:lastModifiedBy>Lucie Havlíčková</cp:lastModifiedBy>
  <cp:revision>4</cp:revision>
  <dcterms:created xsi:type="dcterms:W3CDTF">2024-04-14T12:00:05Z</dcterms:created>
  <dcterms:modified xsi:type="dcterms:W3CDTF">2024-04-14T12:19:17Z</dcterms:modified>
</cp:coreProperties>
</file>