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23B86-E5CC-417E-81EC-1637A614219D}" type="datetimeFigureOut">
              <a:rPr lang="cs-CZ" smtClean="0"/>
              <a:pPr/>
              <a:t>25.12.2015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ACEBF-848B-42AA-AB8C-998336AE13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států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/>
          <a:lstStyle/>
          <a:p>
            <a:r>
              <a:rPr lang="cs-CZ" dirty="0" smtClean="0"/>
              <a:t>Základním znakem je území, neustále vznikají nové státy : Jižní Súdán 2011</a:t>
            </a:r>
          </a:p>
          <a:p>
            <a:r>
              <a:rPr lang="cs-CZ" dirty="0" smtClean="0"/>
              <a:t>Vymezení : území, státní moc a obyvatelstvo</a:t>
            </a:r>
          </a:p>
          <a:p>
            <a:r>
              <a:rPr lang="cs-CZ" dirty="0" smtClean="0"/>
              <a:t>Stát by neměl být podřízen žádné jiné moci</a:t>
            </a:r>
          </a:p>
          <a:p>
            <a:r>
              <a:rPr lang="cs-CZ" dirty="0" smtClean="0"/>
              <a:t>Státy svrchované – závislé</a:t>
            </a:r>
          </a:p>
          <a:p>
            <a:r>
              <a:rPr lang="cs-CZ" dirty="0" smtClean="0"/>
              <a:t>Státy demokratické - nedemokratické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39</Words>
  <Application>Microsoft Office PowerPoint</Application>
  <PresentationFormat>Předvádění na obrazovce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Znaky států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Znaky států</dc:title>
  <dc:creator>Úďa</dc:creator>
  <cp:lastModifiedBy>Úďa</cp:lastModifiedBy>
  <cp:revision>8</cp:revision>
  <dcterms:created xsi:type="dcterms:W3CDTF">2015-07-19T09:31:35Z</dcterms:created>
  <dcterms:modified xsi:type="dcterms:W3CDTF">2015-12-25T09:56:39Z</dcterms:modified>
</cp:coreProperties>
</file>