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1" r:id="rId4"/>
    <p:sldId id="270" r:id="rId5"/>
    <p:sldId id="268" r:id="rId6"/>
    <p:sldId id="269" r:id="rId7"/>
    <p:sldId id="267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045824-4C0D-46D7-94A1-167F0FAA77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B40DA8E-1A89-4EF1-93BE-1A01E83EE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84EE055-20DC-4F41-BFCE-2AEA5A479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29C286E-09F0-48A2-BCC3-F2C78ADF2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2BD9CD2-C950-4C92-A2C1-26655A047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160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74CC4B-3456-4248-B9E2-E2AF3E268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09D2566-EC73-4562-B312-3891383204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3F1737-CFD6-4AC3-A70D-C994AB7A8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2041103-CF76-4523-9853-D67FB60D5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7144AD-E6E4-4FF8-9CC8-BD3A0F68F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269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2A4852-F692-44D9-AE30-7C9FAD9E9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CC9954B-43BF-4028-AEE1-597366D7F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BB5191C-1964-4C61-B567-3E9A22189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2E950D6-BEE6-44F5-8E00-85F0141E9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CCC178-99F2-442A-98D3-C048372C1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166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9EFC1D-C5D4-4163-A293-C4E75EAA5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3F6FF9-325D-412A-9C59-7B60681888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5C8D1D6-90DB-4E60-96E1-DECD13694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247D3E0-C754-4AE4-8776-ACD186F83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0ED6E54-2D16-4AA6-ACE9-043179C25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1A06049-125B-4D98-BFA4-25B474BDE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348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24A4DE-6965-4954-9E2C-4F0983D67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6609CCF-0265-4ECA-8E7C-CDDF79591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1150171-D302-4398-B1B6-FE2AD75C8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1EE7D77-7ADC-40B9-A8D0-C1ADE49105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154BEC2-6D20-47DC-A997-34B82D2866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7F8F89A-18A9-473D-9CA3-B5AE4F368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3D64430-44A3-4C6E-9689-41E25466B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750BEDE-B8B0-43FC-A062-BA52FCBD4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134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836035-3CF6-4B3D-B081-CB6B6E99D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CB94D3E-28F7-4FA4-BA63-5562B7747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2086C76-6F94-4623-A843-F7B4F6D6C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509DEC5-13D6-4C4D-A813-18E39D927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052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00BDEE6-35B7-4B5D-8DA7-8947098B7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C8EEDFE-AA2B-48D6-9F2F-D2A9D4FD8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A96E23A-6971-403B-9034-452831A1F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531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5639CD-6065-420A-B081-8314B62FC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45FC25-84E5-4A0B-935E-5AA05A45A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E29FA81-DA08-4D72-B7EE-70C8263B9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D4F7737-1FB3-4CE3-83A3-3E73C9A26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E83D47-4077-42DF-AA87-92B98FDC6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AC8EC99-2013-4AAB-87BF-242C7D9A7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921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2A3BBB-7BCC-4E0C-A468-71AE61DC1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95DC863-411C-4309-BAB0-F71E0CDC7F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1FAB6D4-8CD6-42DD-91BB-370B3A592E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30817EC-56BB-43EF-9D10-659323BFB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95A4FEB-F97D-4AB3-89E1-3C7ABE342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66BF4ED-E8CD-4740-B59D-6AEDF0DF9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853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DD9AE3-6C20-4B0B-BCC3-7861D9B25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F92FE05-C473-4891-9762-36368E21B5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650AD3-7DCE-4F11-888A-B015A92F0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7B8B44C-5AB6-4BA3-A2D1-CE4F6AAD1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7319CB0-ED09-467D-8840-CD03E25A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2856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86CAAE0-82E0-4C02-81C2-4BDACB3206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978B5B8-89A8-4C01-8363-FF3A8A682A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BD70291-FE62-467D-AC5C-046D67958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0CDA73-69CF-44D3-BDB8-B6C4E18A9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E6A4C0-D220-4A7D-9E7C-A19C464B6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77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C82222F-FCF4-4F71-A77C-C9F67FEC4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CD94BC5-3BE9-47C4-B7FC-7D5E5C47B5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BD676F-D475-4C48-AC82-409FE113D0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F13AD-C96C-4322-BE6A-9988CCF60571}" type="datetimeFigureOut">
              <a:rPr lang="cs-CZ" smtClean="0"/>
              <a:t>02.04.2022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65D5FC-81FE-4A2E-BCE8-838CB33B76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7F28C51-B9E5-47B5-A5A2-619F29FACB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96F7C-A0FA-4E13-87C7-FCFB7F73BA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876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8">
            <a:extLst>
              <a:ext uri="{FF2B5EF4-FFF2-40B4-BE49-F238E27FC236}">
                <a16:creationId xmlns:a16="http://schemas.microsoft.com/office/drawing/2014/main" id="{AAACC25A-ABDF-44B6-9545-74556FF899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30" b="-1"/>
          <a:stretch/>
        </p:blipFill>
        <p:spPr bwMode="auto">
          <a:xfrm>
            <a:off x="2562726" y="1"/>
            <a:ext cx="9629274" cy="6857999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945EEB7E-00AE-444C-A1F9-58AFEA68DD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342006"/>
            <a:ext cx="3879232" cy="2248122"/>
          </a:xfrm>
        </p:spPr>
        <p:txBody>
          <a:bodyPr anchor="b">
            <a:normAutofit/>
          </a:bodyPr>
          <a:lstStyle/>
          <a:p>
            <a:pPr algn="l"/>
            <a:r>
              <a:rPr lang="cs-CZ" sz="5400" b="1"/>
              <a:t>SOPKA</a:t>
            </a:r>
            <a:br>
              <a:rPr lang="cs-CZ" sz="5400"/>
            </a:br>
            <a:endParaRPr lang="cs-CZ" sz="5400"/>
          </a:p>
        </p:txBody>
      </p:sp>
    </p:spTree>
    <p:extLst>
      <p:ext uri="{BB962C8B-B14F-4D97-AF65-F5344CB8AC3E}">
        <p14:creationId xmlns:p14="http://schemas.microsoft.com/office/powerpoint/2010/main" val="3580034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A08EAE-4286-43A2-9903-77BB1E2697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Prostá fotodokumentace jednoho pracovního dne.</a:t>
            </a: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B2FA793F-0F14-4C2F-8AA2-394FB372A9DB}"/>
              </a:ext>
            </a:extLst>
          </p:cNvPr>
          <p:cNvSpPr txBox="1">
            <a:spLocks/>
          </p:cNvSpPr>
          <p:nvPr/>
        </p:nvSpPr>
        <p:spPr>
          <a:xfrm>
            <a:off x="1008185" y="496887"/>
            <a:ext cx="10515600" cy="13287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0507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, osoba, interiér&#10;&#10;Popis byl vytvořen automaticky">
            <a:extLst>
              <a:ext uri="{FF2B5EF4-FFF2-40B4-BE49-F238E27FC236}">
                <a16:creationId xmlns:a16="http://schemas.microsoft.com/office/drawing/2014/main" id="{BD61D1C3-2ABF-47EC-9A4B-195E86A3E7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02782" y="1305088"/>
            <a:ext cx="5747149" cy="4310360"/>
          </a:xfrm>
        </p:spPr>
      </p:pic>
      <p:pic>
        <p:nvPicPr>
          <p:cNvPr id="7" name="Obrázek 6" descr="Obsah obrázku text, osoba, interiér, skupina&#10;&#10;Popis byl vytvořen automaticky">
            <a:extLst>
              <a:ext uri="{FF2B5EF4-FFF2-40B4-BE49-F238E27FC236}">
                <a16:creationId xmlns:a16="http://schemas.microsoft.com/office/drawing/2014/main" id="{DAFB4295-1B9B-484C-8ADA-B5AB172F540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3"/>
          <a:stretch/>
        </p:blipFill>
        <p:spPr>
          <a:xfrm>
            <a:off x="514350" y="535213"/>
            <a:ext cx="6486525" cy="579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149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osoba, interiér&#10;&#10;Popis byl vytvořen automaticky">
            <a:extLst>
              <a:ext uri="{FF2B5EF4-FFF2-40B4-BE49-F238E27FC236}">
                <a16:creationId xmlns:a16="http://schemas.microsoft.com/office/drawing/2014/main" id="{8C1881AB-B6D8-4056-8CC3-A35752CBE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3611" y="1270245"/>
            <a:ext cx="5679831" cy="4259872"/>
          </a:xfrm>
        </p:spPr>
      </p:pic>
      <p:pic>
        <p:nvPicPr>
          <p:cNvPr id="7" name="Obrázek 6" descr="Obsah obrázku osoba, oranžová&#10;&#10;Popis byl vytvořen automaticky">
            <a:extLst>
              <a:ext uri="{FF2B5EF4-FFF2-40B4-BE49-F238E27FC236}">
                <a16:creationId xmlns:a16="http://schemas.microsoft.com/office/drawing/2014/main" id="{DC17537D-85D8-4215-82E9-60A2DA37C8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9356" y="1270245"/>
            <a:ext cx="5679831" cy="425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971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, interiér, přeplněné, pracovní stůl&#10;&#10;Popis byl vytvořen automaticky">
            <a:extLst>
              <a:ext uri="{FF2B5EF4-FFF2-40B4-BE49-F238E27FC236}">
                <a16:creationId xmlns:a16="http://schemas.microsoft.com/office/drawing/2014/main" id="{F93B511A-8234-401F-830A-E94BCD012B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758" y="781049"/>
            <a:ext cx="7374468" cy="5530851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C2C70C8-88D0-4BD8-92C4-3E4C8A250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359" y="1511695"/>
            <a:ext cx="5426076" cy="406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407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, osoba, chlapec&#10;&#10;Popis byl vytvořen automaticky">
            <a:extLst>
              <a:ext uri="{FF2B5EF4-FFF2-40B4-BE49-F238E27FC236}">
                <a16:creationId xmlns:a16="http://schemas.microsoft.com/office/drawing/2014/main" id="{71B49757-5AE4-44AC-B9E9-56C5E2B9C3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66118" y="1178718"/>
            <a:ext cx="6000753" cy="4500564"/>
          </a:xfrm>
        </p:spPr>
      </p:pic>
      <p:pic>
        <p:nvPicPr>
          <p:cNvPr id="7" name="Obrázek 6" descr="Obsah obrázku text, osoba, interiér&#10;&#10;Popis byl vytvořen automaticky">
            <a:extLst>
              <a:ext uri="{FF2B5EF4-FFF2-40B4-BE49-F238E27FC236}">
                <a16:creationId xmlns:a16="http://schemas.microsoft.com/office/drawing/2014/main" id="{4AFE198A-757A-42EE-B5CB-7EE939ABAD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4768" y="1178719"/>
            <a:ext cx="6000750" cy="45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685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, osoba, dítě, interiér&#10;&#10;Popis byl vytvořen automaticky">
            <a:extLst>
              <a:ext uri="{FF2B5EF4-FFF2-40B4-BE49-F238E27FC236}">
                <a16:creationId xmlns:a16="http://schemas.microsoft.com/office/drawing/2014/main" id="{8D0CB1A9-11DA-42C7-9E10-1C1EA96F53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084" y="691080"/>
            <a:ext cx="7098976" cy="5324232"/>
          </a:xfrm>
        </p:spPr>
      </p:pic>
      <p:pic>
        <p:nvPicPr>
          <p:cNvPr id="7" name="Obrázek 6" descr="Obsah obrázku text, osoba, interiér&#10;&#10;Popis byl vytvořen automaticky">
            <a:extLst>
              <a:ext uri="{FF2B5EF4-FFF2-40B4-BE49-F238E27FC236}">
                <a16:creationId xmlns:a16="http://schemas.microsoft.com/office/drawing/2014/main" id="{0AA81D2D-1E51-481A-8048-887096AA34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4626" y="1356609"/>
            <a:ext cx="5324232" cy="3993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739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F85F50-05F5-43E9-93DD-DD7973FF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5F5FC4BA-CB01-4A6B-A3E0-0139A785C8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9416" y="1242019"/>
            <a:ext cx="6418265" cy="4813697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23F619F-DCB2-47FC-AA8A-443D93847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9100" y="10096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600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F6C7F4BC-8F5F-4A6A-8614-E2D2BACFA6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3461" y="944565"/>
            <a:ext cx="6438901" cy="4829174"/>
          </a:xfrm>
        </p:spPr>
      </p:pic>
      <p:pic>
        <p:nvPicPr>
          <p:cNvPr id="7" name="Obrázek 6" descr="Obsah obrázku text, pracovní stůl&#10;&#10;Popis byl vytvořen automaticky">
            <a:extLst>
              <a:ext uri="{FF2B5EF4-FFF2-40B4-BE49-F238E27FC236}">
                <a16:creationId xmlns:a16="http://schemas.microsoft.com/office/drawing/2014/main" id="{A9936BA9-9983-42DA-8C0B-60ED62CCFB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97267" y="883017"/>
            <a:ext cx="6530731" cy="489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025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, interiér&#10;&#10;Popis byl vytvořen automaticky">
            <a:extLst>
              <a:ext uri="{FF2B5EF4-FFF2-40B4-BE49-F238E27FC236}">
                <a16:creationId xmlns:a16="http://schemas.microsoft.com/office/drawing/2014/main" id="{203E44DE-1161-418B-B3F8-EDC785FA9E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50514" y="1081454"/>
            <a:ext cx="6260124" cy="4695092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FD20F5B-BB0C-4751-8CE4-EDA8CD77DC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41081" y="1081453"/>
            <a:ext cx="6260123" cy="4695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866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:a16="http://schemas.microsoft.com/office/drawing/2014/main" id="{472B4E4E-1150-4C59-80EE-2AB5561B85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16762" y="1129508"/>
            <a:ext cx="6152172" cy="4614128"/>
          </a:xfrm>
        </p:spPr>
      </p:pic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8B15416A-BD8B-49F2-B3FA-FE6FE7811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5304" y="1150694"/>
            <a:ext cx="6321669" cy="4741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81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:a16="http://schemas.microsoft.com/office/drawing/2014/main" id="{55721A52-15F9-4D74-AE79-07DB8B690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53105" y="1002324"/>
            <a:ext cx="6471137" cy="4853351"/>
          </a:xfrm>
        </p:spPr>
      </p:pic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31DB87F7-2EA8-4F19-B2F6-39EEE53652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2481" y="1002323"/>
            <a:ext cx="6471138" cy="485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8175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Zástupný obsah 10" descr="Obsah obrázku interiér&#10;&#10;Popis byl vytvořen automaticky">
            <a:extLst>
              <a:ext uri="{FF2B5EF4-FFF2-40B4-BE49-F238E27FC236}">
                <a16:creationId xmlns:a16="http://schemas.microsoft.com/office/drawing/2014/main" id="{FCF230AE-14AF-44A6-9B04-F2684D4A9F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5044" y="1216621"/>
            <a:ext cx="5986463" cy="4489846"/>
          </a:xfrm>
        </p:spPr>
      </p:pic>
      <p:pic>
        <p:nvPicPr>
          <p:cNvPr id="13" name="Obrázek 12" descr="Obsah obrázku text, interiér, osoba&#10;&#10;Popis byl vytvořen automaticky">
            <a:extLst>
              <a:ext uri="{FF2B5EF4-FFF2-40B4-BE49-F238E27FC236}">
                <a16:creationId xmlns:a16="http://schemas.microsoft.com/office/drawing/2014/main" id="{4E0FD0C1-31A5-4F56-A0EB-DDCFCBA58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4312" y="1147762"/>
            <a:ext cx="6362700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53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, pracovní stůl&#10;&#10;Popis byl vytvořen automaticky">
            <a:extLst>
              <a:ext uri="{FF2B5EF4-FFF2-40B4-BE49-F238E27FC236}">
                <a16:creationId xmlns:a16="http://schemas.microsoft.com/office/drawing/2014/main" id="{79A728B1-8F8E-4574-8F16-2E2A1B2E0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84365" y="1060054"/>
            <a:ext cx="6283325" cy="4712492"/>
          </a:xfrm>
        </p:spPr>
      </p:pic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DD7C1A36-2991-4CF2-B73B-73172A5ABB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859" y="1056877"/>
            <a:ext cx="6257923" cy="469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621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C3411701-AF1E-4C4C-8C62-8BDF29D501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85355" y="1068985"/>
            <a:ext cx="6227765" cy="4670822"/>
          </a:xfrm>
        </p:spPr>
      </p:pic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43AFAB00-17DA-43EC-AB78-08D55CC01D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357" y="1112044"/>
            <a:ext cx="6178550" cy="463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42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:a16="http://schemas.microsoft.com/office/drawing/2014/main" id="{4A486DBC-05BB-47C5-9AC5-A61A059AF3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47057" y="1140620"/>
            <a:ext cx="6305554" cy="4729164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DA2ED1E-4929-4200-80F9-B344F944D2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35743" y="1140619"/>
            <a:ext cx="6305550" cy="472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10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85C69A-381A-4773-9618-321986BAE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A2FA524-9DBC-4205-9586-3610D089A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05041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</Words>
  <Application>Microsoft Office PowerPoint</Application>
  <PresentationFormat>Širokoúhlá obrazovka</PresentationFormat>
  <Paragraphs>3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Motiv Office</vt:lpstr>
      <vt:lpstr>SOPKA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SOPKA </dc:title>
  <dc:creator>Vratislava Kutílková</dc:creator>
  <cp:lastModifiedBy>Vratislava Kutílková</cp:lastModifiedBy>
  <cp:revision>1</cp:revision>
  <dcterms:created xsi:type="dcterms:W3CDTF">2022-04-02T20:21:43Z</dcterms:created>
  <dcterms:modified xsi:type="dcterms:W3CDTF">2022-04-02T21:05:10Z</dcterms:modified>
</cp:coreProperties>
</file>