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59" r:id="rId4"/>
    <p:sldId id="261" r:id="rId5"/>
    <p:sldId id="262" r:id="rId6"/>
    <p:sldId id="263" r:id="rId7"/>
    <p:sldId id="260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A43E1-15D7-4BEF-AE7B-2E3F120F72C7}" type="datetimeFigureOut">
              <a:rPr lang="cs-CZ" smtClean="0"/>
              <a:pPr/>
              <a:t>01.02.2017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22F17-AB5F-4E08-A716-7EF9D52D497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A43E1-15D7-4BEF-AE7B-2E3F120F72C7}" type="datetimeFigureOut">
              <a:rPr lang="cs-CZ" smtClean="0"/>
              <a:pPr/>
              <a:t>01.02.2017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22F17-AB5F-4E08-A716-7EF9D52D497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A43E1-15D7-4BEF-AE7B-2E3F120F72C7}" type="datetimeFigureOut">
              <a:rPr lang="cs-CZ" smtClean="0"/>
              <a:pPr/>
              <a:t>01.02.2017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22F17-AB5F-4E08-A716-7EF9D52D497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A43E1-15D7-4BEF-AE7B-2E3F120F72C7}" type="datetimeFigureOut">
              <a:rPr lang="cs-CZ" smtClean="0"/>
              <a:pPr/>
              <a:t>01.02.2017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22F17-AB5F-4E08-A716-7EF9D52D497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A43E1-15D7-4BEF-AE7B-2E3F120F72C7}" type="datetimeFigureOut">
              <a:rPr lang="cs-CZ" smtClean="0"/>
              <a:pPr/>
              <a:t>01.02.2017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22F17-AB5F-4E08-A716-7EF9D52D497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A43E1-15D7-4BEF-AE7B-2E3F120F72C7}" type="datetimeFigureOut">
              <a:rPr lang="cs-CZ" smtClean="0"/>
              <a:pPr/>
              <a:t>01.02.2017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22F17-AB5F-4E08-A716-7EF9D52D497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A43E1-15D7-4BEF-AE7B-2E3F120F72C7}" type="datetimeFigureOut">
              <a:rPr lang="cs-CZ" smtClean="0"/>
              <a:pPr/>
              <a:t>01.02.2017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22F17-AB5F-4E08-A716-7EF9D52D497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A43E1-15D7-4BEF-AE7B-2E3F120F72C7}" type="datetimeFigureOut">
              <a:rPr lang="cs-CZ" smtClean="0"/>
              <a:pPr/>
              <a:t>01.02.2017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22F17-AB5F-4E08-A716-7EF9D52D497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A43E1-15D7-4BEF-AE7B-2E3F120F72C7}" type="datetimeFigureOut">
              <a:rPr lang="cs-CZ" smtClean="0"/>
              <a:pPr/>
              <a:t>01.02.2017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7C22F17-AB5F-4E08-A716-7EF9D52D497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A43E1-15D7-4BEF-AE7B-2E3F120F72C7}" type="datetimeFigureOut">
              <a:rPr lang="cs-CZ" smtClean="0"/>
              <a:pPr/>
              <a:t>01.02.2017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22F17-AB5F-4E08-A716-7EF9D52D497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A43E1-15D7-4BEF-AE7B-2E3F120F72C7}" type="datetimeFigureOut">
              <a:rPr lang="cs-CZ" smtClean="0"/>
              <a:pPr/>
              <a:t>01.02.2017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22F17-AB5F-4E08-A716-7EF9D52D497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43E1-15D7-4BEF-AE7B-2E3F120F72C7}" type="datetimeFigureOut">
              <a:rPr lang="cs-CZ" smtClean="0"/>
              <a:pPr/>
              <a:t>01.02.2017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7C22F17-AB5F-4E08-A716-7EF9D52D497B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med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0034" y="2130425"/>
            <a:ext cx="7958166" cy="201295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Bell MT" pitchFamily="18" charset="0"/>
              </a:rPr>
              <a:t>KROUŽEK KRESLENÍ ZA POMOCI PRAVÉ MOZKOVÉ HEMISFÉRY – skupina 1</a:t>
            </a:r>
            <a:endParaRPr lang="cs-CZ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Bell MT" pitchFamily="18" charset="0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kroužek kreslení PMH\fotky skupina 1 2016-17\20161004_16085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00438"/>
            <a:ext cx="4038600" cy="3028950"/>
          </a:xfrm>
          <a:prstGeom prst="rect">
            <a:avLst/>
          </a:prstGeom>
          <a:noFill/>
        </p:spPr>
      </p:pic>
      <p:pic>
        <p:nvPicPr>
          <p:cNvPr id="2051" name="Picture 3" descr="E:\kroužek kreslení PMH\fotky skupina 1 2016-17\20161004_15450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42852"/>
            <a:ext cx="4038600" cy="3028950"/>
          </a:xfrm>
          <a:prstGeom prst="rect">
            <a:avLst/>
          </a:prstGeom>
          <a:noFill/>
        </p:spPr>
      </p:pic>
      <p:pic>
        <p:nvPicPr>
          <p:cNvPr id="8" name="Picture 2" descr="E:\kroužek kreslení PMH\fotky skupina 1 2016-17\20161004_1544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3643314"/>
            <a:ext cx="3643338" cy="2732504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214282" y="1142984"/>
            <a:ext cx="4572000" cy="1754326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Kurz jsme zahájili začátkem října s 12ti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dětmi. 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Seznámili jsme se se základními výtvarnými potřebami , ukázali jsme si, jak pracovat s tužkou a vyzkoušeli jsme několik základních cvičení na papír. Vznikly první obrázky.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kroužek kreslení PMH\fotky skupina 1 2016-17\20161004_16093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055122">
            <a:off x="4309719" y="2690904"/>
            <a:ext cx="4493210" cy="3369908"/>
          </a:xfrm>
          <a:prstGeom prst="rect">
            <a:avLst/>
          </a:prstGeom>
          <a:noFill/>
        </p:spPr>
      </p:pic>
      <p:pic>
        <p:nvPicPr>
          <p:cNvPr id="3076" name="Picture 4" descr="E:\kroužek kreslení PMH\fotky skupina 1 2016-17\20161004_16272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912047">
            <a:off x="754120" y="561655"/>
            <a:ext cx="3885857" cy="5181142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kroužek kreslení PMH\upravené foto skupina 1\20161013_10324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642918"/>
            <a:ext cx="5972188" cy="5972188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642918"/>
            <a:ext cx="6000792" cy="1143000"/>
          </a:xfr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cs-CZ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Bell MT" pitchFamily="18" charset="0"/>
              </a:rPr>
              <a:t>Zkusili jsme nakreslit svoji ruku. Ukázali jsme si, jak stínovat,  vnímat světla a stíny,  používat několik druhů tužek a gumu. </a:t>
            </a:r>
            <a:endParaRPr lang="cs-CZ" sz="1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latin typeface="Bell MT" pitchFamily="18" charset="0"/>
            </a:endParaRPr>
          </a:p>
        </p:txBody>
      </p:sp>
      <p:pic>
        <p:nvPicPr>
          <p:cNvPr id="1026" name="Picture 2" descr="E:\kroužek kreslení PMH\fotky skupina 1 2016-17\20161011_16314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071678"/>
            <a:ext cx="4357718" cy="3386140"/>
          </a:xfrm>
          <a:prstGeom prst="rect">
            <a:avLst/>
          </a:prstGeom>
          <a:noFill/>
        </p:spPr>
      </p:pic>
      <p:pic>
        <p:nvPicPr>
          <p:cNvPr id="8" name="Picture 3" descr="E:\kroužek kreslení PMH\upravené foto skupina 1\20161019_0657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500306"/>
            <a:ext cx="4038600" cy="4038600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kroužek kreslení PMH\upravené foto skupina 1\20161113_19350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000108"/>
            <a:ext cx="4038600" cy="4038600"/>
          </a:xfrm>
          <a:prstGeom prst="rect">
            <a:avLst/>
          </a:prstGeom>
          <a:noFill/>
        </p:spPr>
      </p:pic>
      <p:pic>
        <p:nvPicPr>
          <p:cNvPr id="2053" name="Picture 5" descr="E:\kroužek kreslení PMH\fotky skupina 1 2016-17\20161018_16280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240209" y="2189155"/>
            <a:ext cx="4940340" cy="3705255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kroužek kreslení PMH\fotky skupina 1 2016-17\20161025_15533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884125">
            <a:off x="4807667" y="1161150"/>
            <a:ext cx="3890430" cy="2917823"/>
          </a:xfrm>
          <a:prstGeom prst="rect">
            <a:avLst/>
          </a:prstGeom>
          <a:noFill/>
        </p:spPr>
      </p:pic>
      <p:pic>
        <p:nvPicPr>
          <p:cNvPr id="3075" name="Picture 3" descr="E:\kroužek kreslení PMH\fotky skupina 1 2016-17\20161025_1558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20681025">
            <a:off x="347324" y="507355"/>
            <a:ext cx="4272315" cy="3204236"/>
          </a:xfrm>
          <a:prstGeom prst="rect">
            <a:avLst/>
          </a:prstGeom>
          <a:noFill/>
        </p:spPr>
      </p:pic>
      <p:pic>
        <p:nvPicPr>
          <p:cNvPr id="9" name="Picture 3" descr="E:\kroužek kreslení PMH\fotky skupina 1 2016-17\20161025_1558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20034">
            <a:off x="2371256" y="3717502"/>
            <a:ext cx="3733227" cy="2799920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kroužek kreslení PMH\upravené foto skupina 1\20161113_19445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500042"/>
            <a:ext cx="5072098" cy="5072098"/>
          </a:xfrm>
          <a:prstGeom prst="rect">
            <a:avLst/>
          </a:prstGeom>
          <a:noFill/>
        </p:spPr>
      </p:pic>
      <p:pic>
        <p:nvPicPr>
          <p:cNvPr id="13" name="Picture 3" descr="E:\kroužek kreslení PMH\fotky skupina 1 2016-17\20161025_16243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467265" y="1895969"/>
            <a:ext cx="4880871" cy="3660653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kroužek kreslení PMH\fotky skupina 1 2016-17\20161025_16123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4886973">
            <a:off x="3884238" y="1169850"/>
            <a:ext cx="5454182" cy="4090637"/>
          </a:xfrm>
          <a:prstGeom prst="rect">
            <a:avLst/>
          </a:prstGeom>
          <a:noFill/>
        </p:spPr>
      </p:pic>
      <p:pic>
        <p:nvPicPr>
          <p:cNvPr id="8" name="Picture 2" descr="E:\kroužek kreslení PMH\fotky skupina 1 2016-17\20161025_15582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877440">
            <a:off x="316949" y="2318123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kroužek kreslení PMH\fotky skupina 1 2016-17\20161025_16245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4038600" cy="3028950"/>
          </a:xfrm>
          <a:prstGeom prst="rect">
            <a:avLst/>
          </a:prstGeom>
          <a:noFill/>
        </p:spPr>
      </p:pic>
      <p:pic>
        <p:nvPicPr>
          <p:cNvPr id="7" name="Picture 3" descr="E:\kroužek kreslení PMH\fotky skupina 1 2016-17\20161101_1609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643314"/>
            <a:ext cx="4038600" cy="3028950"/>
          </a:xfrm>
          <a:prstGeom prst="rect">
            <a:avLst/>
          </a:prstGeom>
          <a:noFill/>
        </p:spPr>
      </p:pic>
      <p:pic>
        <p:nvPicPr>
          <p:cNvPr id="9" name="Picture 5" descr="E:\kroužek kreslení PMH\upravené foto skupina 1\20161113_19460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1643050"/>
            <a:ext cx="4495800" cy="4495800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kroužek kreslení PMH\upravené foto skupina 1\20161113_19413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071546"/>
            <a:ext cx="5643602" cy="5643602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2214546" y="500042"/>
            <a:ext cx="18026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4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latin typeface="Bell MT" pitchFamily="18" charset="0"/>
              </a:rPr>
              <a:t>Černá a bílá</a:t>
            </a:r>
            <a:endParaRPr lang="cs-CZ" sz="2400" b="1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00100" y="714356"/>
            <a:ext cx="6631745" cy="1200329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Po tužce jsme začali pracovat s pastelkami.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U</a:t>
            </a:r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kázali jsme si, jakým způsobem můžeme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 míchat barvičky, jakých můžeme docílit odstínů a  naučili jsme se, že obrázek lze nakreslit pouze třemi pastelkami.</a:t>
            </a:r>
            <a:endParaRPr lang="cs-CZ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/>
              </a:solidFill>
              <a:effectLst/>
              <a:latin typeface="Bell MT" pitchFamily="18" charset="0"/>
            </a:endParaRPr>
          </a:p>
        </p:txBody>
      </p:sp>
      <p:pic>
        <p:nvPicPr>
          <p:cNvPr id="8194" name="Picture 2" descr="E:\kroužek kreslení PMH\upravené foto skupina 1\20161113_20064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118519"/>
            <a:ext cx="4038600" cy="4038600"/>
          </a:xfrm>
          <a:prstGeom prst="rect">
            <a:avLst/>
          </a:prstGeom>
          <a:noFill/>
        </p:spPr>
      </p:pic>
      <p:pic>
        <p:nvPicPr>
          <p:cNvPr id="8195" name="Picture 3" descr="E:\kroužek kreslení PMH\upravené foto skupina 1\20161113_20054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118519"/>
            <a:ext cx="4038600" cy="4038600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kroužek kreslení PMH\fotky skupina 1 2016-17\20161115_15512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5259591" y="955459"/>
            <a:ext cx="3071834" cy="2303876"/>
          </a:xfrm>
          <a:prstGeom prst="rect">
            <a:avLst/>
          </a:prstGeom>
          <a:noFill/>
        </p:spPr>
      </p:pic>
      <p:pic>
        <p:nvPicPr>
          <p:cNvPr id="9220" name="Picture 4" descr="E:\kroužek kreslení PMH\fotky skupina 1 2016-17\20161115_15540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3929066"/>
            <a:ext cx="3143271" cy="2357454"/>
          </a:xfrm>
          <a:prstGeom prst="rect">
            <a:avLst/>
          </a:prstGeom>
          <a:noFill/>
        </p:spPr>
      </p:pic>
      <p:pic>
        <p:nvPicPr>
          <p:cNvPr id="10" name="Picture 3" descr="E:\kroužek kreslení PMH\fotky skupina 1 2016-17\20161115_1622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23215" y="1419803"/>
            <a:ext cx="5643578" cy="4232684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42910" y="1071546"/>
            <a:ext cx="6392391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Na dalších </a:t>
            </a:r>
            <a:r>
              <a:rPr lang="cs-CZ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obrázcíh</a:t>
            </a:r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 jsme použili všechny možné odstíny barev.</a:t>
            </a:r>
            <a:endParaRPr lang="cs-CZ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/>
              </a:solidFill>
              <a:effectLst/>
            </a:endParaRPr>
          </a:p>
        </p:txBody>
      </p:sp>
      <p:pic>
        <p:nvPicPr>
          <p:cNvPr id="1026" name="Picture 2" descr="E:\kroužek kreslení PMH\upravené foto skupina 1\20161130_21423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269" y="1643050"/>
            <a:ext cx="4514069" cy="4514069"/>
          </a:xfrm>
          <a:prstGeom prst="rect">
            <a:avLst/>
          </a:prstGeom>
          <a:noFill/>
        </p:spPr>
      </p:pic>
      <p:pic>
        <p:nvPicPr>
          <p:cNvPr id="1027" name="Picture 3" descr="E:\kroužek kreslení PMH\upravené foto skupina 1\20161130_21432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661319"/>
            <a:ext cx="4495800" cy="4495800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kroužek kreslení PMH\upravené foto skupina 1\20161130_21442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785794"/>
            <a:ext cx="4714908" cy="4714908"/>
          </a:xfrm>
          <a:prstGeom prst="rect">
            <a:avLst/>
          </a:prstGeom>
          <a:noFill/>
        </p:spPr>
      </p:pic>
      <p:pic>
        <p:nvPicPr>
          <p:cNvPr id="2051" name="Picture 3" descr="E:\kroužek kreslení PMH\fotky skupina 1 2016-17\20161129_15562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357562"/>
            <a:ext cx="4068631" cy="3051473"/>
          </a:xfrm>
          <a:prstGeom prst="rect">
            <a:avLst/>
          </a:prstGeom>
          <a:noFill/>
        </p:spPr>
      </p:pic>
      <p:pic>
        <p:nvPicPr>
          <p:cNvPr id="8" name="Picture 3" descr="E:\kroužek kreslení PMH\fotky skupina 1 2016-17\20161129_1604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428604"/>
            <a:ext cx="3429023" cy="2571768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kroužek kreslení PMH\upravené foto skupina 1\20161206_21402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14488"/>
            <a:ext cx="4371193" cy="4371193"/>
          </a:xfrm>
          <a:prstGeom prst="rect">
            <a:avLst/>
          </a:prstGeom>
          <a:noFill/>
        </p:spPr>
      </p:pic>
      <p:pic>
        <p:nvPicPr>
          <p:cNvPr id="1028" name="Picture 4" descr="E:\kroužek kreslení PMH\fotky skupina 1 2016-17\20161206_16143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085427" y="1629557"/>
            <a:ext cx="5607095" cy="4205321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kroužek kreslení PMH\upravené foto skupina 1\20161206_21443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714356"/>
            <a:ext cx="4038600" cy="4038600"/>
          </a:xfrm>
          <a:prstGeom prst="rect">
            <a:avLst/>
          </a:prstGeom>
          <a:noFill/>
        </p:spPr>
      </p:pic>
      <p:pic>
        <p:nvPicPr>
          <p:cNvPr id="2051" name="Picture 3" descr="E:\kroužek kreslení PMH\upravené foto skupina 1\20161206_21452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118519"/>
            <a:ext cx="4038600" cy="4038600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kroužek kreslení PMH\fotky skupina 1 2016-17\20161206_15370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357562"/>
            <a:ext cx="4038600" cy="3028950"/>
          </a:xfrm>
          <a:prstGeom prst="rect">
            <a:avLst/>
          </a:prstGeom>
          <a:noFill/>
        </p:spPr>
      </p:pic>
      <p:pic>
        <p:nvPicPr>
          <p:cNvPr id="3075" name="Picture 3" descr="E:\kroužek kreslení PMH\fotky skupina 1 2016-17\20161206_15383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2000240"/>
            <a:ext cx="4217480" cy="3163110"/>
          </a:xfrm>
          <a:prstGeom prst="rect">
            <a:avLst/>
          </a:prstGeom>
          <a:noFill/>
        </p:spPr>
      </p:pic>
      <p:pic>
        <p:nvPicPr>
          <p:cNvPr id="7" name="Picture 3" descr="E:\kroužek kreslení PMH\fotky skupina 1 2016-17\20161206_1539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285728"/>
            <a:ext cx="3428992" cy="2571744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71472" y="857232"/>
            <a:ext cx="7624588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Další na řadě bylo seznámení s akvarelovými pastelkami. Vysvětlili</a:t>
            </a:r>
          </a:p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jsme si rozdíl mezi klasickými a akvarelovými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pastelkami,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a na prvních </a:t>
            </a:r>
          </a:p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k</a:t>
            </a:r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resbách jsme si vyzkoušeli, jak s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pastelkami zacháze</a:t>
            </a:r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t. Děti bavilo, jak se </a:t>
            </a:r>
          </a:p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p</a:t>
            </a:r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astelky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roztírají štětcem , jaké vznikají barevné efekty,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jak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jednoduše </a:t>
            </a:r>
          </a:p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vznikne krásný o</a:t>
            </a:r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brázek. </a:t>
            </a:r>
          </a:p>
        </p:txBody>
      </p:sp>
      <p:pic>
        <p:nvPicPr>
          <p:cNvPr id="1026" name="Picture 2" descr="E:\kroužek kreslení PMH\upravené foto skupina 1\20161213_21413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428868"/>
            <a:ext cx="4239439" cy="4239439"/>
          </a:xfrm>
          <a:prstGeom prst="rect">
            <a:avLst/>
          </a:prstGeom>
          <a:noFill/>
        </p:spPr>
      </p:pic>
      <p:pic>
        <p:nvPicPr>
          <p:cNvPr id="1027" name="Picture 3" descr="E:\kroužek kreslení PMH\upravené foto skupina 1\20161213_21424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2428868"/>
            <a:ext cx="4239439" cy="4239439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kroužek kreslení PMH\upravené foto skupina 1\20170105_1858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43909">
            <a:off x="259410" y="2397441"/>
            <a:ext cx="4201150" cy="4201150"/>
          </a:xfrm>
          <a:prstGeom prst="rect">
            <a:avLst/>
          </a:prstGeom>
          <a:noFill/>
        </p:spPr>
      </p:pic>
      <p:pic>
        <p:nvPicPr>
          <p:cNvPr id="5" name="Picture 3" descr="E:\kroužek kreslení PMH\upravené foto skupina 1\20170105_2158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42188">
            <a:off x="4399973" y="276800"/>
            <a:ext cx="4467228" cy="4467228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kroužek kreslení PMH\upravené foto skupina 1\20161221_08520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85728"/>
            <a:ext cx="4429156" cy="4429156"/>
          </a:xfrm>
          <a:prstGeom prst="rect">
            <a:avLst/>
          </a:prstGeom>
          <a:noFill/>
        </p:spPr>
      </p:pic>
      <p:pic>
        <p:nvPicPr>
          <p:cNvPr id="2" name="Picture 2" descr="E:\kroužek kreslení PMH\upravené foto skupina 1\20170113_08475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2285992"/>
            <a:ext cx="4310877" cy="4310877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kroužek kreslení PMH\fotky skupina 1 2016-17\20170103_16091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85720" y="3643314"/>
            <a:ext cx="3429024" cy="2571768"/>
          </a:xfrm>
          <a:prstGeom prst="rect">
            <a:avLst/>
          </a:prstGeom>
          <a:noFill/>
        </p:spPr>
      </p:pic>
      <p:pic>
        <p:nvPicPr>
          <p:cNvPr id="2053" name="Picture 5" descr="E:\kroužek kreslení PMH\fotky skupina 1 2016-17\20170103_16081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20624703">
            <a:off x="4762200" y="3219305"/>
            <a:ext cx="4038600" cy="3028950"/>
          </a:xfrm>
          <a:prstGeom prst="rect">
            <a:avLst/>
          </a:prstGeom>
          <a:noFill/>
        </p:spPr>
      </p:pic>
      <p:pic>
        <p:nvPicPr>
          <p:cNvPr id="11" name="Picture 2" descr="E:\kroužek kreslení PMH\fotky skupina 1 2016-17\20170103_1558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11648">
            <a:off x="1683632" y="476297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57158" y="714356"/>
            <a:ext cx="778674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Poslední výtvarnou techniku, kterou  jsme v prvním pololetí ještě stihli poznat, bylo kreslení </a:t>
            </a:r>
            <a:r>
              <a:rPr lang="cs-CZ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Zentangle</a:t>
            </a:r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. Tato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úžasná </a:t>
            </a:r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metoda, která vypadá jako čmárání bez ladu a skladu, vede k vytvoření krásných, poutavých a osobitých děl, je velice jednoduchá a geniální, a navíc vede k relaxačnímu odpočinku.  Děti byly nadšené, co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zvládnou</a:t>
            </a:r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Bell MT" pitchFamily="18" charset="0"/>
              </a:rPr>
              <a:t> nakreslit pouhým fixem. </a:t>
            </a:r>
          </a:p>
          <a:p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Bell MT" pitchFamily="18" charset="0"/>
              </a:rPr>
              <a:t> </a:t>
            </a:r>
            <a:endParaRPr lang="cs-CZ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Bell MT" pitchFamily="18" charset="0"/>
            </a:endParaRPr>
          </a:p>
        </p:txBody>
      </p:sp>
      <p:pic>
        <p:nvPicPr>
          <p:cNvPr id="2051" name="Picture 3" descr="E:\kroužek kreslení PMH\fotky skupina 1 2016-17\20170117_1543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357430"/>
            <a:ext cx="3286148" cy="2464611"/>
          </a:xfrm>
          <a:prstGeom prst="rect">
            <a:avLst/>
          </a:prstGeom>
          <a:noFill/>
        </p:spPr>
      </p:pic>
      <p:pic>
        <p:nvPicPr>
          <p:cNvPr id="6" name="Picture 2" descr="E:\kroužek kreslení PMH\20170124_15404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4286256"/>
            <a:ext cx="2979221" cy="2234416"/>
          </a:xfrm>
          <a:prstGeom prst="rect">
            <a:avLst/>
          </a:prstGeom>
          <a:noFill/>
        </p:spPr>
      </p:pic>
      <p:pic>
        <p:nvPicPr>
          <p:cNvPr id="7" name="Picture 3" descr="E:\kroužek kreslení PMH\20170124_1541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170425" y="2544955"/>
            <a:ext cx="3214710" cy="2411033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kroužek kreslení PMH\20170131_1629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3929066"/>
            <a:ext cx="3714776" cy="2786082"/>
          </a:xfrm>
          <a:prstGeom prst="rect">
            <a:avLst/>
          </a:prstGeom>
          <a:noFill/>
        </p:spPr>
      </p:pic>
      <p:pic>
        <p:nvPicPr>
          <p:cNvPr id="1027" name="Picture 3" descr="E:\kroužek kreslení PMH\20170131_16285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5821912" cy="4366434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214282" y="5000636"/>
            <a:ext cx="5072066" cy="14773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V 2.pololetí budeme pokračovat v kreslení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Zentangle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, také objevíme krásu dalších zajímavých technik, a když nám počasí dovolí,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využijeme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posledních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měsíců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i ke kreslení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Bell MT" pitchFamily="18" charset="0"/>
              </a:rPr>
              <a:t>venku v přírodě. </a:t>
            </a:r>
            <a:endParaRPr lang="cs-CZ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/>
              </a:solidFill>
              <a:effectLst/>
            </a:endParaRP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176</TotalTime>
  <Words>268</Words>
  <Application>Microsoft Office PowerPoint</Application>
  <PresentationFormat>Předvádění na obrazovce (4:3)</PresentationFormat>
  <Paragraphs>14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Tok</vt:lpstr>
      <vt:lpstr>KROUŽEK KRESLENÍ ZA POMOCI PRAVÉ MOZKOVÉ HEMISFÉRY – skupina 1</vt:lpstr>
      <vt:lpstr>Snímek 2</vt:lpstr>
      <vt:lpstr>Snímek 3</vt:lpstr>
      <vt:lpstr>Snímek 4</vt:lpstr>
      <vt:lpstr>Zkusili jsme nakreslit svoji ruku. Ukázali jsme si, jak stínovat,  vnímat světla a stíny,  používat několik druhů tužek a gumu. 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KROUŽEK KRESLENÍ ZA POMOCI PRAVÉ MOZKOVÉ HEMISFÉRY – skupina 1</dc:title>
  <dc:creator>PC</dc:creator>
  <cp:lastModifiedBy>PC</cp:lastModifiedBy>
  <cp:revision>36</cp:revision>
  <dcterms:created xsi:type="dcterms:W3CDTF">2016-10-20T07:16:51Z</dcterms:created>
  <dcterms:modified xsi:type="dcterms:W3CDTF">2017-02-01T19:39:54Z</dcterms:modified>
</cp:coreProperties>
</file>