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219B-5774-4554-A25D-4A5036C6FC0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CD734-BBC9-4739-BDAE-DF977CED36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219B-5774-4554-A25D-4A5036C6FC0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CD734-BBC9-4739-BDAE-DF977CED36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219B-5774-4554-A25D-4A5036C6FC0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CD734-BBC9-4739-BDAE-DF977CED36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219B-5774-4554-A25D-4A5036C6FC0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CD734-BBC9-4739-BDAE-DF977CED36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219B-5774-4554-A25D-4A5036C6FC0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CD734-BBC9-4739-BDAE-DF977CED36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219B-5774-4554-A25D-4A5036C6FC0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CD734-BBC9-4739-BDAE-DF977CED36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219B-5774-4554-A25D-4A5036C6FC0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CD734-BBC9-4739-BDAE-DF977CED36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219B-5774-4554-A25D-4A5036C6FC0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CD734-BBC9-4739-BDAE-DF977CED36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219B-5774-4554-A25D-4A5036C6FC0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CD734-BBC9-4739-BDAE-DF977CED36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219B-5774-4554-A25D-4A5036C6FC0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CD734-BBC9-4739-BDAE-DF977CED36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219B-5774-4554-A25D-4A5036C6FC0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CD734-BBC9-4739-BDAE-DF977CED36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F219B-5774-4554-A25D-4A5036C6FC0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ECD734-BBC9-4739-BDAE-DF977CED365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>
            <a:normAutofit/>
          </a:bodyPr>
          <a:lstStyle/>
          <a:p>
            <a:r>
              <a:rPr lang="cs-CZ" dirty="0" smtClean="0"/>
              <a:t>Střední Čechy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0" y="857232"/>
            <a:ext cx="9144000" cy="6000768"/>
          </a:xfrm>
        </p:spPr>
        <p:txBody>
          <a:bodyPr/>
          <a:lstStyle/>
          <a:p>
            <a:r>
              <a:rPr lang="cs-CZ" dirty="0" smtClean="0"/>
              <a:t>Z</a:t>
            </a:r>
            <a:r>
              <a:rPr lang="cs-CZ" dirty="0" smtClean="0"/>
              <a:t>ázemí </a:t>
            </a:r>
            <a:r>
              <a:rPr lang="cs-CZ" dirty="0" smtClean="0"/>
              <a:t>Prahy : průmyslové, zemědělské, rekreační, značná část obyvatel pracuje v metropoli</a:t>
            </a:r>
          </a:p>
          <a:p>
            <a:r>
              <a:rPr lang="cs-CZ" dirty="0" smtClean="0"/>
              <a:t>Rozdělujeme  na severní </a:t>
            </a:r>
            <a:r>
              <a:rPr lang="cs-CZ" dirty="0" smtClean="0"/>
              <a:t>část: většina </a:t>
            </a:r>
            <a:r>
              <a:rPr lang="cs-CZ" dirty="0" smtClean="0"/>
              <a:t>průmyslu a zemědělské nížiny a na jižní,lesnatou </a:t>
            </a:r>
            <a:r>
              <a:rPr lang="cs-CZ" dirty="0" smtClean="0"/>
              <a:t>část</a:t>
            </a:r>
            <a:r>
              <a:rPr lang="cs-CZ" dirty="0" smtClean="0"/>
              <a:t>:</a:t>
            </a:r>
            <a:r>
              <a:rPr lang="cs-CZ" dirty="0" smtClean="0"/>
              <a:t> </a:t>
            </a:r>
            <a:r>
              <a:rPr lang="cs-CZ" dirty="0" smtClean="0"/>
              <a:t>rekreační zázemí Prahy</a:t>
            </a:r>
          </a:p>
          <a:p>
            <a:r>
              <a:rPr lang="cs-CZ" dirty="0" smtClean="0"/>
              <a:t>Průmysl strojírenský (osobní automobily), chemický a potravinářský</a:t>
            </a:r>
          </a:p>
          <a:p>
            <a:r>
              <a:rPr lang="cs-CZ" dirty="0" smtClean="0"/>
              <a:t>Vyspělé zemědělství </a:t>
            </a:r>
          </a:p>
          <a:p>
            <a:r>
              <a:rPr lang="cs-CZ" dirty="0" smtClean="0"/>
              <a:t>Významný cestovní ruch, památky a místní rekreace v údolích řek (chataření)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r>
              <a:rPr lang="cs-CZ" dirty="0" smtClean="0"/>
              <a:t>Nejdůležitější 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42984"/>
            <a:ext cx="9144000" cy="5715016"/>
          </a:xfrm>
        </p:spPr>
        <p:txBody>
          <a:bodyPr/>
          <a:lstStyle/>
          <a:p>
            <a:r>
              <a:rPr lang="cs-CZ" dirty="0" smtClean="0"/>
              <a:t>Kladno </a:t>
            </a:r>
            <a:r>
              <a:rPr lang="cs-CZ" dirty="0" smtClean="0"/>
              <a:t>-</a:t>
            </a:r>
            <a:r>
              <a:rPr lang="cs-CZ" dirty="0" smtClean="0"/>
              <a:t> </a:t>
            </a:r>
            <a:r>
              <a:rPr lang="cs-CZ" dirty="0" smtClean="0"/>
              <a:t>speciální ocel, výroba hraček (LEGO), dojížďka do Prahy</a:t>
            </a:r>
          </a:p>
          <a:p>
            <a:r>
              <a:rPr lang="cs-CZ" dirty="0" smtClean="0"/>
              <a:t>Kralupy – rafinérie a výroba kaučuku</a:t>
            </a:r>
          </a:p>
          <a:p>
            <a:r>
              <a:rPr lang="cs-CZ" dirty="0" smtClean="0"/>
              <a:t>Neratovice – základní chemie</a:t>
            </a:r>
          </a:p>
          <a:p>
            <a:r>
              <a:rPr lang="cs-CZ" dirty="0" smtClean="0"/>
              <a:t>Mělník – elektrárna, potravinářství</a:t>
            </a:r>
          </a:p>
          <a:p>
            <a:r>
              <a:rPr lang="cs-CZ" dirty="0" smtClean="0"/>
              <a:t>Poděbrady – lázně (srdeční choroby), broušené sklo</a:t>
            </a:r>
          </a:p>
          <a:p>
            <a:r>
              <a:rPr lang="cs-CZ" dirty="0" smtClean="0"/>
              <a:t>Mladá Boleslav – výroba osobních aut Škoda, </a:t>
            </a:r>
            <a:r>
              <a:rPr lang="cs-CZ" u="sng" dirty="0" smtClean="0"/>
              <a:t>vlastní</a:t>
            </a:r>
            <a:r>
              <a:rPr lang="cs-CZ" dirty="0" smtClean="0"/>
              <a:t> </a:t>
            </a:r>
            <a:r>
              <a:rPr lang="cs-CZ" u="sng" dirty="0" smtClean="0"/>
              <a:t>vývoj i škola</a:t>
            </a:r>
            <a:r>
              <a:rPr lang="cs-CZ" dirty="0" smtClean="0"/>
              <a:t>, součást koncernu Volkswagen</a:t>
            </a:r>
          </a:p>
          <a:p>
            <a:r>
              <a:rPr lang="cs-CZ" dirty="0" smtClean="0"/>
              <a:t>Kolín – automobilka </a:t>
            </a:r>
            <a:r>
              <a:rPr lang="cs-CZ" dirty="0" smtClean="0"/>
              <a:t>TPCA (montovna), </a:t>
            </a:r>
            <a:r>
              <a:rPr lang="cs-CZ" dirty="0" smtClean="0"/>
              <a:t>rafinérie a základní chemie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85720" y="285728"/>
            <a:ext cx="85725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Nymburk , televizory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Kutná </a:t>
            </a:r>
            <a:r>
              <a:rPr lang="cs-CZ" sz="3200" dirty="0" smtClean="0"/>
              <a:t>Hora,památka </a:t>
            </a:r>
            <a:r>
              <a:rPr lang="cs-CZ" sz="3200" dirty="0" smtClean="0"/>
              <a:t>UNESCO, výroba počítačů, továrna na tabák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Příbram – </a:t>
            </a:r>
            <a:r>
              <a:rPr lang="cs-CZ" sz="3200" dirty="0" smtClean="0"/>
              <a:t> </a:t>
            </a:r>
            <a:r>
              <a:rPr lang="cs-CZ" sz="3200" dirty="0" smtClean="0"/>
              <a:t>hutnictví barevných kovů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Beroun – výroba stavebních hmot (cementárna)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Rakovník – výroba keramiky a prací prášky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Okolí Prahy památky  :  Karlštejn, Konopiště, Křivoklát, Dobříš, Veltrusy, </a:t>
            </a:r>
            <a:r>
              <a:rPr lang="cs-CZ" sz="3200" dirty="0" err="1" smtClean="0"/>
              <a:t>Nelahozeves</a:t>
            </a:r>
            <a:r>
              <a:rPr lang="cs-CZ" sz="3200" dirty="0" smtClean="0"/>
              <a:t>, Lidice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V údolí řek Berounka, Vltava a Sázava masivní chatová zástavba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Kutná Hora</a:t>
            </a:r>
            <a:endParaRPr lang="cs-CZ" sz="4400" dirty="0"/>
          </a:p>
        </p:txBody>
      </p:sp>
      <p:pic>
        <p:nvPicPr>
          <p:cNvPr id="10" name="Zástupný symbol pro obsah 9" descr="Kutná Hora-chrám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5050" y="1071546"/>
            <a:ext cx="5568950" cy="4786346"/>
          </a:xfrm>
        </p:spPr>
      </p:pic>
      <p:sp>
        <p:nvSpPr>
          <p:cNvPr id="9" name="Zástupný symbol pro text 8"/>
          <p:cNvSpPr>
            <a:spLocks noGrp="1"/>
          </p:cNvSpPr>
          <p:nvPr>
            <p:ph type="body" sz="half" idx="2"/>
          </p:nvPr>
        </p:nvSpPr>
        <p:spPr>
          <a:xfrm>
            <a:off x="0" y="1928802"/>
            <a:ext cx="3571868" cy="4197361"/>
          </a:xfrm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cs-CZ" sz="2000" dirty="0" smtClean="0"/>
              <a:t> Bývalé hornické město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Chrám sv. Barbory, významná památka UNESCO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Sedlecký chrám </a:t>
            </a:r>
            <a:r>
              <a:rPr lang="cs-CZ" sz="2000" dirty="0" err="1" smtClean="0"/>
              <a:t>p.Marie</a:t>
            </a:r>
            <a:r>
              <a:rPr lang="cs-CZ" sz="2000" dirty="0" smtClean="0"/>
              <a:t>, barokní gotika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rozvoj cestovního ruchu: oprava jezuitské koleje na galerii, zpřístupnění středověkého dolu, kostnice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nový průmysl : tabák a  výroba počítačů</a:t>
            </a:r>
          </a:p>
          <a:p>
            <a:pPr>
              <a:buFont typeface="Arial" pitchFamily="34" charset="0"/>
              <a:buChar char="•"/>
            </a:pPr>
            <a:endParaRPr lang="cs-CZ" sz="20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/>
              <a:t>Zdroj : vlastní foto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2257412" cy="194150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Zástupný symbol pro obsah 4" descr="200px-New_Škoda_logo-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2786050" cy="271462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0" y="2643182"/>
            <a:ext cx="3071802" cy="4214818"/>
          </a:xfrm>
        </p:spPr>
        <p:txBody>
          <a:bodyPr>
            <a:normAutofit/>
          </a:bodyPr>
          <a:lstStyle/>
          <a:p>
            <a:r>
              <a:rPr lang="cs-CZ" sz="3200" dirty="0" smtClean="0"/>
              <a:t>Mladá Boleslav</a:t>
            </a:r>
          </a:p>
          <a:p>
            <a:r>
              <a:rPr lang="cs-CZ" sz="2400" dirty="0" smtClean="0"/>
              <a:t>Automobilka je nejvýznamnější podnik v České republice, vyrábí pro něj mnoho dalších podniků. Firma má vlastní výzkum a vývoj a svoji podnikovou vysokou školu.</a:t>
            </a:r>
            <a:endParaRPr lang="cs-CZ" sz="2400" dirty="0"/>
          </a:p>
        </p:txBody>
      </p:sp>
      <p:pic>
        <p:nvPicPr>
          <p:cNvPr id="7" name="Obrázek 6" descr="120px-Skoda_Superb_II_front_201005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71802" y="2143116"/>
            <a:ext cx="5857916" cy="4286280"/>
          </a:xfrm>
          <a:prstGeom prst="rect">
            <a:avLst/>
          </a:prstGeom>
        </p:spPr>
      </p:pic>
      <p:sp>
        <p:nvSpPr>
          <p:cNvPr id="9" name="Obdélník 8"/>
          <p:cNvSpPr/>
          <p:nvPr/>
        </p:nvSpPr>
        <p:spPr>
          <a:xfrm>
            <a:off x="3071802" y="6429396"/>
            <a:ext cx="52149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Zdroj : http://cs.wikipedia.org/wiki/Škoda_Auto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Lidice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20" y="5877272"/>
            <a:ext cx="88924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Kde se nachází tento památník a jaká událost je s ním spojena ?</a:t>
            </a:r>
            <a:endParaRPr lang="cs-CZ" sz="28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291</Words>
  <Application>Microsoft Office PowerPoint</Application>
  <PresentationFormat>Předvádění na obrazovce (4:3)</PresentationFormat>
  <Paragraphs>33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Střední Čechy</vt:lpstr>
      <vt:lpstr>Nejdůležitější města</vt:lpstr>
      <vt:lpstr>Snímek 3</vt:lpstr>
      <vt:lpstr>Kutná Hora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Luďa</dc:creator>
  <cp:lastModifiedBy>Luděk</cp:lastModifiedBy>
  <cp:revision>20</cp:revision>
  <dcterms:created xsi:type="dcterms:W3CDTF">2013-02-13T16:18:47Z</dcterms:created>
  <dcterms:modified xsi:type="dcterms:W3CDTF">2019-07-07T06:48:57Z</dcterms:modified>
</cp:coreProperties>
</file>