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13B77-410B-46B0-BBB1-3C8A8358489C}" type="datetimeFigureOut">
              <a:rPr lang="cs-CZ" smtClean="0"/>
              <a:pPr/>
              <a:t>08.08.2020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CBD6D-7AB8-4E06-84F0-A11AF5EB7C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13B77-410B-46B0-BBB1-3C8A8358489C}" type="datetimeFigureOut">
              <a:rPr lang="cs-CZ" smtClean="0"/>
              <a:pPr/>
              <a:t>08.08.2020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CBD6D-7AB8-4E06-84F0-A11AF5EB7C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13B77-410B-46B0-BBB1-3C8A8358489C}" type="datetimeFigureOut">
              <a:rPr lang="cs-CZ" smtClean="0"/>
              <a:pPr/>
              <a:t>08.08.2020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CBD6D-7AB8-4E06-84F0-A11AF5EB7C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13B77-410B-46B0-BBB1-3C8A8358489C}" type="datetimeFigureOut">
              <a:rPr lang="cs-CZ" smtClean="0"/>
              <a:pPr/>
              <a:t>08.08.2020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CBD6D-7AB8-4E06-84F0-A11AF5EB7C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13B77-410B-46B0-BBB1-3C8A8358489C}" type="datetimeFigureOut">
              <a:rPr lang="cs-CZ" smtClean="0"/>
              <a:pPr/>
              <a:t>08.08.2020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CBD6D-7AB8-4E06-84F0-A11AF5EB7C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13B77-410B-46B0-BBB1-3C8A8358489C}" type="datetimeFigureOut">
              <a:rPr lang="cs-CZ" smtClean="0"/>
              <a:pPr/>
              <a:t>08.08.2020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CBD6D-7AB8-4E06-84F0-A11AF5EB7C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13B77-410B-46B0-BBB1-3C8A8358489C}" type="datetimeFigureOut">
              <a:rPr lang="cs-CZ" smtClean="0"/>
              <a:pPr/>
              <a:t>08.08.2020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CBD6D-7AB8-4E06-84F0-A11AF5EB7C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13B77-410B-46B0-BBB1-3C8A8358489C}" type="datetimeFigureOut">
              <a:rPr lang="cs-CZ" smtClean="0"/>
              <a:pPr/>
              <a:t>08.08.2020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CBD6D-7AB8-4E06-84F0-A11AF5EB7C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13B77-410B-46B0-BBB1-3C8A8358489C}" type="datetimeFigureOut">
              <a:rPr lang="cs-CZ" smtClean="0"/>
              <a:pPr/>
              <a:t>08.08.2020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CBD6D-7AB8-4E06-84F0-A11AF5EB7C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13B77-410B-46B0-BBB1-3C8A8358489C}" type="datetimeFigureOut">
              <a:rPr lang="cs-CZ" smtClean="0"/>
              <a:pPr/>
              <a:t>08.08.2020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CBD6D-7AB8-4E06-84F0-A11AF5EB7C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13B77-410B-46B0-BBB1-3C8A8358489C}" type="datetimeFigureOut">
              <a:rPr lang="cs-CZ" smtClean="0"/>
              <a:pPr/>
              <a:t>08.08.2020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CBD6D-7AB8-4E06-84F0-A11AF5EB7C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713B77-410B-46B0-BBB1-3C8A8358489C}" type="datetimeFigureOut">
              <a:rPr lang="cs-CZ" smtClean="0"/>
              <a:pPr/>
              <a:t>08.08.2020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CBD6D-7AB8-4E06-84F0-A11AF5EB7CE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Státy Severní Ameriky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Kanada, 2.největší stát světa </a:t>
            </a:r>
          </a:p>
          <a:p>
            <a:r>
              <a:rPr lang="cs-CZ" dirty="0" smtClean="0"/>
              <a:t>Osídlení převážně při hranici s USA</a:t>
            </a:r>
          </a:p>
          <a:p>
            <a:r>
              <a:rPr lang="cs-CZ" dirty="0" smtClean="0"/>
              <a:t>Významná menšina francouzsky mluvících</a:t>
            </a:r>
          </a:p>
          <a:p>
            <a:r>
              <a:rPr lang="cs-CZ" dirty="0" smtClean="0"/>
              <a:t>Drsné podmínky na většině území</a:t>
            </a:r>
          </a:p>
          <a:p>
            <a:r>
              <a:rPr lang="cs-CZ" dirty="0" smtClean="0"/>
              <a:t>Ohromné zásoby nerostných surovin</a:t>
            </a:r>
          </a:p>
          <a:p>
            <a:r>
              <a:rPr lang="cs-CZ" dirty="0" smtClean="0"/>
              <a:t>Významný producent zemědělských produktů</a:t>
            </a:r>
          </a:p>
          <a:p>
            <a:r>
              <a:rPr lang="cs-CZ" dirty="0" smtClean="0"/>
              <a:t>Rozvinutý průmysl a služby</a:t>
            </a:r>
          </a:p>
          <a:p>
            <a:r>
              <a:rPr lang="cs-CZ" dirty="0" smtClean="0"/>
              <a:t>Člen skupiny G7 </a:t>
            </a:r>
          </a:p>
          <a:p>
            <a:r>
              <a:rPr lang="cs-CZ" dirty="0" smtClean="0"/>
              <a:t>Města </a:t>
            </a:r>
            <a:r>
              <a:rPr lang="cs-CZ" dirty="0" err="1" smtClean="0"/>
              <a:t>Montréal</a:t>
            </a:r>
            <a:r>
              <a:rPr lang="cs-CZ" dirty="0" smtClean="0"/>
              <a:t>, Toronto, Ottawa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529bf4b30e5f02c078f09baebd4ca53a.640x3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Prověrka 6.tř. astronomie                                         </a:t>
            </a: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………………………………………………</a:t>
            </a: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Spojené státy americké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Největší ekonomická mocnost</a:t>
            </a:r>
          </a:p>
          <a:p>
            <a:r>
              <a:rPr lang="cs-CZ" dirty="0" smtClean="0"/>
              <a:t>Dobré přírodní podmínky na většině území, špičkové zemědělství</a:t>
            </a:r>
          </a:p>
          <a:p>
            <a:r>
              <a:rPr lang="cs-CZ" dirty="0" smtClean="0"/>
              <a:t>Bohatá naleziště nerostných surovin</a:t>
            </a:r>
          </a:p>
          <a:p>
            <a:r>
              <a:rPr lang="cs-CZ" dirty="0" smtClean="0"/>
              <a:t>Průmysl orientace na výrobu náročnou na vysoce kvalifikovanou pracovní sílu</a:t>
            </a:r>
          </a:p>
          <a:p>
            <a:r>
              <a:rPr lang="cs-CZ" dirty="0" smtClean="0"/>
              <a:t>Vynikající služby </a:t>
            </a:r>
          </a:p>
          <a:p>
            <a:r>
              <a:rPr lang="cs-CZ" dirty="0" smtClean="0"/>
              <a:t>Hlavní oblasti : severovýchod, jih a západní pobřeží Tichého oceánu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USA_ekonomic_oblast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2552" y="404665"/>
            <a:ext cx="9229103" cy="604867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USA ekonomi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2199"/>
            <a:ext cx="9144000" cy="597360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25248" y="0"/>
            <a:ext cx="6893503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Mexiko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4056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Je členem organizace NAFTA (obdoba EU)</a:t>
            </a:r>
          </a:p>
          <a:p>
            <a:r>
              <a:rPr lang="cs-CZ" dirty="0" smtClean="0"/>
              <a:t>Těžba ropy a stříbra</a:t>
            </a:r>
          </a:p>
          <a:p>
            <a:r>
              <a:rPr lang="cs-CZ" dirty="0" smtClean="0"/>
              <a:t>Civilizace </a:t>
            </a:r>
            <a:r>
              <a:rPr lang="cs-CZ" dirty="0" err="1" smtClean="0"/>
              <a:t>Mayů</a:t>
            </a:r>
            <a:r>
              <a:rPr lang="cs-CZ" dirty="0" smtClean="0"/>
              <a:t> a Aztéků</a:t>
            </a:r>
          </a:p>
          <a:p>
            <a:r>
              <a:rPr lang="cs-CZ" dirty="0" smtClean="0"/>
              <a:t>Průmysl: levná pracovní síla</a:t>
            </a:r>
          </a:p>
          <a:p>
            <a:r>
              <a:rPr lang="cs-CZ" dirty="0" smtClean="0"/>
              <a:t>Rychlý rozvoj cestovního ruchu (</a:t>
            </a:r>
            <a:r>
              <a:rPr lang="cs-CZ" dirty="0" err="1" smtClean="0"/>
              <a:t>Yucatán</a:t>
            </a:r>
            <a:r>
              <a:rPr lang="cs-CZ" dirty="0" smtClean="0"/>
              <a:t>)</a:t>
            </a:r>
          </a:p>
          <a:p>
            <a:r>
              <a:rPr lang="cs-CZ" dirty="0" smtClean="0"/>
              <a:t>Problém : drogová válka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Ostatní státy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5658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Kontinentální, v minulosti válka, snaha o rozvoj cestovního ruchu, Panamský průplav</a:t>
            </a:r>
          </a:p>
          <a:p>
            <a:r>
              <a:rPr lang="cs-CZ" dirty="0" smtClean="0"/>
              <a:t>Velké Antily , Kuba komunistický stát, Haiti nejchudší, orientace na cestovní ruch a plantážové zemědělství (tabák, cukrová třtina)</a:t>
            </a:r>
          </a:p>
          <a:p>
            <a:r>
              <a:rPr lang="cs-CZ" dirty="0" smtClean="0"/>
              <a:t>Malé Antily : specializace na cestovní ruch, i přes 50 % HDP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176</Words>
  <Application>Microsoft Office PowerPoint</Application>
  <PresentationFormat>Předvádění na obrazovce (4:3)</PresentationFormat>
  <Paragraphs>29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Státy Severní Ameriky</vt:lpstr>
      <vt:lpstr>Snímek 2</vt:lpstr>
      <vt:lpstr>Spojené státy americké</vt:lpstr>
      <vt:lpstr>Snímek 4</vt:lpstr>
      <vt:lpstr>Snímek 5</vt:lpstr>
      <vt:lpstr>Snímek 6</vt:lpstr>
      <vt:lpstr>Mexiko</vt:lpstr>
      <vt:lpstr>Ostatní státy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Státy Severní Ameriky</dc:title>
  <dc:creator>Úďa</dc:creator>
  <cp:lastModifiedBy>Luděk</cp:lastModifiedBy>
  <cp:revision>7</cp:revision>
  <dcterms:created xsi:type="dcterms:W3CDTF">2015-07-25T07:33:00Z</dcterms:created>
  <dcterms:modified xsi:type="dcterms:W3CDTF">2020-08-08T13:28:25Z</dcterms:modified>
</cp:coreProperties>
</file>