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081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76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793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937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725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560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437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54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598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142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449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625D-A48C-4A54-B3AC-722AA73A0DB0}" type="datetimeFigureOut">
              <a:rPr lang="cs-CZ" smtClean="0"/>
              <a:t>03.05.2021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FB02F-5267-44F1-9D07-22F655D04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15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photobase.cz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PHOTOBASE – 9. ročník</a:t>
            </a:r>
            <a:endParaRPr lang="cs-CZ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Celorepubliková soutěž v digitální fotografii PHOTOCONTEST je součástí rozsáhlého vzdělávacího projektu PHOTOBASE určeného studentům SŠ a žákům 2. stupně ZŠ.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Organizátorem je Gymnázium Oty Pavla v </a:t>
            </a:r>
            <a:r>
              <a:rPr lang="cs-CZ" sz="2000" dirty="0"/>
              <a:t>P</a:t>
            </a:r>
            <a:r>
              <a:rPr lang="cs-CZ" sz="2000" dirty="0" smtClean="0"/>
              <a:t>raze 5. Projekt probíhá pod záštitou Magistrátu hlavního města Prahy.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Letošního ročníku se zúčastnilo </a:t>
            </a:r>
            <a:r>
              <a:rPr lang="cs-CZ" sz="2000" b="1" dirty="0" smtClean="0"/>
              <a:t>353 studentů ze 41 škol </a:t>
            </a:r>
            <a:r>
              <a:rPr lang="cs-CZ" sz="2000" dirty="0" smtClean="0"/>
              <a:t>celé ČR. </a:t>
            </a:r>
          </a:p>
          <a:p>
            <a:pPr marL="0" indent="0">
              <a:buNone/>
            </a:pPr>
            <a:r>
              <a:rPr lang="cs-CZ" sz="2000" dirty="0" smtClean="0"/>
              <a:t>Vzhledem k epidemické situaci, kdy na školách probíhala převážně distanční výuka, je to vynikající počet. Odborná porota ohodnotila </a:t>
            </a:r>
            <a:r>
              <a:rPr lang="cs-CZ" sz="2000" b="1" dirty="0" smtClean="0"/>
              <a:t>1 074 </a:t>
            </a:r>
            <a:r>
              <a:rPr lang="cs-CZ" sz="2000" dirty="0" smtClean="0"/>
              <a:t>soutěžních fotografií ( 290 ZŠ, 784 SŠ). Online výstava proběhne na stránkách </a:t>
            </a:r>
            <a:r>
              <a:rPr lang="cs-CZ" sz="2000" dirty="0" smtClean="0">
                <a:hlinkClick r:id="rId2"/>
              </a:rPr>
              <a:t>http://photobase.cz/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dirty="0" smtClean="0"/>
              <a:t>Žáci naší školy byli </a:t>
            </a:r>
            <a:r>
              <a:rPr lang="cs-CZ" sz="2000" b="1" dirty="0" smtClean="0"/>
              <a:t>velmi úspěšní.</a:t>
            </a:r>
            <a:r>
              <a:rPr lang="cs-CZ" sz="2000" dirty="0" smtClean="0"/>
              <a:t> Pod vedením </a:t>
            </a:r>
            <a:r>
              <a:rPr lang="cs-CZ" sz="2000" b="1" dirty="0" smtClean="0"/>
              <a:t>Jana </a:t>
            </a:r>
            <a:r>
              <a:rPr lang="cs-CZ" sz="2000" b="1" dirty="0" err="1" smtClean="0"/>
              <a:t>Sachera</a:t>
            </a:r>
            <a:r>
              <a:rPr lang="cs-CZ" sz="2000" b="1" dirty="0" smtClean="0"/>
              <a:t> obsadili 6 míst </a:t>
            </a:r>
            <a:r>
              <a:rPr lang="cs-CZ" sz="2000" dirty="0" smtClean="0"/>
              <a:t>z devíti. 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C00000"/>
                </a:solidFill>
              </a:rPr>
              <a:t>G R A T U L U J E M E!								</a:t>
            </a:r>
            <a:endParaRPr lang="cs-CZ" sz="2000" b="1" dirty="0">
              <a:solidFill>
                <a:srgbClr val="C0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210" y="4389119"/>
            <a:ext cx="1626590" cy="162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0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8971" y="339635"/>
            <a:ext cx="10189029" cy="1619794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Adam HANLEY</a:t>
            </a:r>
            <a:b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Ptačí sněm</a:t>
            </a:r>
            <a:b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cs-CZ" sz="16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Setkání – 3. místo</a:t>
            </a:r>
            <a:endParaRPr lang="cs-CZ" sz="1600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12183" y="6391835"/>
            <a:ext cx="3316430" cy="366016"/>
          </a:xfrm>
        </p:spPr>
        <p:txBody>
          <a:bodyPr>
            <a:normAutofit/>
          </a:bodyPr>
          <a:lstStyle/>
          <a:p>
            <a:pPr algn="l"/>
            <a:r>
              <a:rPr lang="cs-CZ" sz="1400" b="1" dirty="0" err="1" smtClean="0">
                <a:solidFill>
                  <a:srgbClr val="002060"/>
                </a:solidFill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</a:rPr>
              <a:t> 9. ročník, vyhlášení 25.4.2021</a:t>
            </a:r>
            <a:endParaRPr lang="cs-CZ" sz="1400" b="1" dirty="0">
              <a:solidFill>
                <a:srgbClr val="00206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77" y="780178"/>
            <a:ext cx="7955280" cy="53823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5893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04709" y="365126"/>
            <a:ext cx="5486399" cy="1193708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Adam KRISTENSEN</a:t>
            </a:r>
            <a:b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b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Jiný úhel pohledu</a:t>
            </a:r>
            <a:endParaRPr lang="cs-CZ" sz="20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6" y="365125"/>
            <a:ext cx="5399313" cy="6117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Obdélník 12"/>
          <p:cNvSpPr/>
          <p:nvPr/>
        </p:nvSpPr>
        <p:spPr>
          <a:xfrm>
            <a:off x="6209211" y="1785253"/>
            <a:ext cx="5451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II. Stroj – 3. místo</a:t>
            </a:r>
            <a:endParaRPr lang="cs-CZ" sz="900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35039" y="6217918"/>
            <a:ext cx="59044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 ročník, vyhlášeno 25. 4. 2021</a:t>
            </a:r>
            <a:endParaRPr lang="cs-CZ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4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94171" y="6365976"/>
            <a:ext cx="3082834" cy="365760"/>
          </a:xfrm>
        </p:spPr>
        <p:txBody>
          <a:bodyPr>
            <a:normAutofit fontScale="90000"/>
          </a:bodyPr>
          <a:lstStyle/>
          <a:p>
            <a:r>
              <a:rPr lang="cs-CZ" sz="1600" b="1" dirty="0" err="1" smtClean="0">
                <a:solidFill>
                  <a:srgbClr val="002060"/>
                </a:solidFill>
              </a:rPr>
              <a:t>Photobase</a:t>
            </a:r>
            <a:r>
              <a:rPr lang="cs-CZ" sz="1600" b="1" dirty="0" smtClean="0">
                <a:solidFill>
                  <a:srgbClr val="002060"/>
                </a:solidFill>
              </a:rPr>
              <a:t> 9. ročník, vyhlášení 25.4.2021</a:t>
            </a:r>
            <a:endParaRPr lang="cs-CZ" sz="16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322217"/>
            <a:ext cx="10515600" cy="7576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Kateřina TOMANOVÁ – Socha pana Winstona</a:t>
            </a:r>
          </a:p>
          <a:p>
            <a:pPr marL="0" indent="0">
              <a:buNone/>
            </a:pPr>
            <a:r>
              <a:rPr lang="cs-CZ" sz="14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Socha – mluví, ač kamenná ústa – 3. místo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23" y="1349829"/>
            <a:ext cx="8859641" cy="49139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8163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</a:pP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Jonáš NOVÁK </a:t>
            </a: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– </a:t>
            </a: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„Kontrast“</a:t>
            </a:r>
            <a:b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 Socha – mluví, ač kamenná ústa – </a:t>
            </a:r>
            <a:r>
              <a:rPr lang="cs-CZ" sz="1400" dirty="0" smtClean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místo</a:t>
            </a:r>
            <a:b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5843451"/>
            <a:ext cx="10515600" cy="333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err="1" smtClean="0">
                <a:solidFill>
                  <a:srgbClr val="002060"/>
                </a:solidFill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</a:rPr>
              <a:t> 9. roční, vyhlášení 25. </a:t>
            </a:r>
            <a:r>
              <a:rPr lang="cs-CZ" sz="1400" b="1" dirty="0">
                <a:solidFill>
                  <a:srgbClr val="002060"/>
                </a:solidFill>
              </a:rPr>
              <a:t>4</a:t>
            </a:r>
            <a:r>
              <a:rPr lang="cs-CZ" sz="1400" b="1" dirty="0" smtClean="0">
                <a:solidFill>
                  <a:srgbClr val="002060"/>
                </a:solidFill>
              </a:rPr>
              <a:t>. 2021</a:t>
            </a:r>
            <a:endParaRPr lang="cs-CZ" sz="1400" b="1" dirty="0">
              <a:solidFill>
                <a:srgbClr val="002060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069" y="513170"/>
            <a:ext cx="7190377" cy="55654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7293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1000"/>
              </a:spcBef>
            </a:pP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Tereza BOUDNÍKOVÁ </a:t>
            </a: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– </a:t>
            </a: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„ Kamenné pohledy“</a:t>
            </a: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 Socha – mluví, ač kamenná ústa – </a:t>
            </a:r>
            <a:r>
              <a:rPr lang="cs-CZ" sz="1400" dirty="0" smtClean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</a:t>
            </a: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místo</a:t>
            </a:r>
            <a:b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87590"/>
            <a:ext cx="10515600" cy="3422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err="1" smtClean="0">
                <a:solidFill>
                  <a:srgbClr val="002060"/>
                </a:solidFill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</a:rPr>
              <a:t> 9. ročník, vyhlášení 25. 4. 2021</a:t>
            </a:r>
            <a:endParaRPr lang="cs-CZ" sz="1400" b="1" dirty="0">
              <a:solidFill>
                <a:srgbClr val="00206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639" y="1180012"/>
            <a:ext cx="8598954" cy="48376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4173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832566" cy="793115"/>
          </a:xfrm>
        </p:spPr>
        <p:txBody>
          <a:bodyPr/>
          <a:lstStyle/>
          <a:p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Tereza BOUDNÍKOVÁ – „ </a:t>
            </a: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Setkání v oblacích“</a:t>
            </a:r>
            <a:b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cs-CZ" sz="1400" dirty="0" smtClean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Setkání – 3. </a:t>
            </a: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10994" y="6296305"/>
            <a:ext cx="3942806" cy="365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 ročník, vyhlášení 25. 4. 2021</a:t>
            </a:r>
            <a:endParaRPr lang="cs-CZ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331" y="953280"/>
            <a:ext cx="8107681" cy="50749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9463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Ema ČIGÁŠOVÁ </a:t>
            </a: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– „ Setkání v </a:t>
            </a: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době </a:t>
            </a:r>
            <a:r>
              <a:rPr lang="cs-CZ" sz="1800" b="1" dirty="0" err="1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covidu</a:t>
            </a:r>
            <a:r>
              <a:rPr lang="cs-CZ" sz="1800" b="1" dirty="0" smtClean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“</a:t>
            </a: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rgbClr val="FFC000">
                    <a:lumMod val="50000"/>
                  </a:srgb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Setkání – </a:t>
            </a:r>
            <a:r>
              <a:rPr lang="cs-CZ" sz="1400" dirty="0" smtClean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cs-CZ" sz="1400" dirty="0">
                <a:solidFill>
                  <a:srgbClr val="FFC00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035044"/>
            <a:ext cx="3672840" cy="435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b="1" dirty="0" err="1" smtClean="0">
                <a:solidFill>
                  <a:srgbClr val="002060"/>
                </a:solidFill>
              </a:rPr>
              <a:t>Photobase</a:t>
            </a:r>
            <a:r>
              <a:rPr lang="cs-CZ" sz="1400" b="1" dirty="0" smtClean="0">
                <a:solidFill>
                  <a:srgbClr val="002060"/>
                </a:solidFill>
              </a:rPr>
              <a:t> 9. ročník, 25. 4.2021</a:t>
            </a:r>
            <a:endParaRPr lang="cs-CZ" sz="1400" b="1" dirty="0">
              <a:solidFill>
                <a:srgbClr val="00206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045" y="1132413"/>
            <a:ext cx="6531429" cy="50593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1061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329</Words>
  <Application>Microsoft Office PowerPoint</Application>
  <PresentationFormat>Širokoúhlá obrazovka</PresentationFormat>
  <Paragraphs>24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Motiv Office</vt:lpstr>
      <vt:lpstr>PHOTOBASE – 9. ročník</vt:lpstr>
      <vt:lpstr>Adam HANLEY Ptačí sněm  III. Setkání – 3. místo</vt:lpstr>
      <vt:lpstr>Adam KRISTENSEN   Jiný úhel pohledu</vt:lpstr>
      <vt:lpstr>Photobase 9. ročník, vyhlášení 25.4.2021</vt:lpstr>
      <vt:lpstr>Jonáš NOVÁK – „Kontrast“  I. Socha – mluví, ač kamenná ústa – 2. místo </vt:lpstr>
      <vt:lpstr>Tereza BOUDNÍKOVÁ – „ Kamenné pohledy“ I. Socha – mluví, ač kamenná ústa – 2. místo </vt:lpstr>
      <vt:lpstr>Tereza BOUDNÍKOVÁ – „ Setkání v oblacích“  III. Setkání – 3. místo</vt:lpstr>
      <vt:lpstr>Ema ČIGÁŠOVÁ – „ Setkání v době covidu“  III. Setkání – 2. místo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Adam HANLEY- Ptačí sněm III.Setkání – 3. místo</dc:title>
  <dc:creator>Zhoufová Ludmila</dc:creator>
  <cp:lastModifiedBy>Zhoufová Ludmila</cp:lastModifiedBy>
  <cp:revision>7</cp:revision>
  <dcterms:created xsi:type="dcterms:W3CDTF">2021-05-03T11:24:25Z</dcterms:created>
  <dcterms:modified xsi:type="dcterms:W3CDTF">2021-05-03T12:12:42Z</dcterms:modified>
</cp:coreProperties>
</file>