
<file path=[Content_Types].xml><?xml version="1.0" encoding="utf-8"?>
<Types xmlns="http://schemas.openxmlformats.org/package/2006/content-types">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60" r:id="rId4"/>
    <p:sldId id="259" r:id="rId5"/>
    <p:sldId id="257" r:id="rId6"/>
  </p:sldIdLst>
  <p:sldSz cx="9144000" cy="6858000" type="screen4x3"/>
  <p:notesSz cx="6858000" cy="9144000"/>
  <p:defaultTextStyle>
    <a:defPPr>
      <a:defRPr lang="en-IN"/>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426"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sp>
        <p:nvSpPr>
          <p:cNvPr id="7" name="Přímá spojovací čára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Nadpis 28"/>
          <p:cNvSpPr>
            <a:spLocks noGrp="1"/>
          </p:cNvSpPr>
          <p:nvPr>
            <p:ph type="ctrTitle"/>
          </p:nvPr>
        </p:nvSpPr>
        <p:spPr>
          <a:xfrm>
            <a:off x="381000" y="4853411"/>
            <a:ext cx="8458200" cy="1222375"/>
          </a:xfrm>
        </p:spPr>
        <p:txBody>
          <a:bodyPr anchor="t"/>
          <a:lstStyle/>
          <a:p>
            <a:r>
              <a:rPr kumimoji="0" lang="cs-CZ" smtClean="0"/>
              <a:t>Klepnutím lze upravit styl předlohy nadpisů.</a:t>
            </a:r>
            <a:endParaRPr kumimoji="0" lang="en-US"/>
          </a:p>
        </p:txBody>
      </p:sp>
      <p:sp>
        <p:nvSpPr>
          <p:cNvPr id="9" name="Podnadpis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cs-CZ" smtClean="0"/>
              <a:t>Klepnutím lze upravit styl předlohy podnadpisů.</a:t>
            </a:r>
            <a:endParaRPr kumimoji="0" lang="en-US"/>
          </a:p>
        </p:txBody>
      </p:sp>
      <p:sp>
        <p:nvSpPr>
          <p:cNvPr id="16" name="Zástupný symbol pro datum 15"/>
          <p:cNvSpPr>
            <a:spLocks noGrp="1"/>
          </p:cNvSpPr>
          <p:nvPr>
            <p:ph type="dt" sz="half" idx="10"/>
          </p:nvPr>
        </p:nvSpPr>
        <p:spPr/>
        <p:txBody>
          <a:bodyPr/>
          <a:lstStyle/>
          <a:p>
            <a:endParaRPr lang="en-IN"/>
          </a:p>
        </p:txBody>
      </p:sp>
      <p:sp>
        <p:nvSpPr>
          <p:cNvPr id="2" name="Zástupný symbol pro zápatí 1"/>
          <p:cNvSpPr>
            <a:spLocks noGrp="1"/>
          </p:cNvSpPr>
          <p:nvPr>
            <p:ph type="ftr" sz="quarter" idx="11"/>
          </p:nvPr>
        </p:nvSpPr>
        <p:spPr/>
        <p:txBody>
          <a:bodyPr/>
          <a:lstStyle/>
          <a:p>
            <a:endParaRPr lang="en-IN"/>
          </a:p>
        </p:txBody>
      </p:sp>
      <p:sp>
        <p:nvSpPr>
          <p:cNvPr id="15" name="Zástupný symbol pro číslo snímku 14"/>
          <p:cNvSpPr>
            <a:spLocks noGrp="1"/>
          </p:cNvSpPr>
          <p:nvPr>
            <p:ph type="sldNum" sz="quarter" idx="12"/>
          </p:nvPr>
        </p:nvSpPr>
        <p:spPr>
          <a:xfrm>
            <a:off x="8229600" y="6473952"/>
            <a:ext cx="758952" cy="246888"/>
          </a:xfrm>
        </p:spPr>
        <p:txBody>
          <a:bodyPr/>
          <a:lstStyle/>
          <a:p>
            <a:fld id="{FAC36043-58CF-4A77-97C5-250C7E8D0879}" type="slidenum">
              <a:rPr lang="en-IN" smtClean="0"/>
              <a:pPr/>
              <a:t>‹#›</a:t>
            </a:fld>
            <a:endParaRPr lang="en-I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2" name="Nadpis 21"/>
          <p:cNvSpPr>
            <a:spLocks noGrp="1"/>
          </p:cNvSpPr>
          <p:nvPr>
            <p:ph type="title"/>
          </p:nvPr>
        </p:nvSpPr>
        <p:spPr/>
        <p:txBody>
          <a:bodyPr/>
          <a:lstStyle/>
          <a:p>
            <a:r>
              <a:rPr kumimoji="0" lang="cs-CZ" smtClean="0"/>
              <a:t>Klepnutím lze upravit styl předlohy nadpisů.</a:t>
            </a:r>
            <a:endParaRPr kumimoji="0" lang="en-US"/>
          </a:p>
        </p:txBody>
      </p:sp>
      <p:sp>
        <p:nvSpPr>
          <p:cNvPr id="27" name="Zástupný symbol pro obsah 26"/>
          <p:cNvSpPr>
            <a:spLocks noGrp="1"/>
          </p:cNvSpPr>
          <p:nvPr>
            <p:ph idx="1"/>
          </p:nvPr>
        </p:nvSpPr>
        <p:spPr/>
        <p:txBody>
          <a:body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25" name="Zástupný symbol pro datum 24"/>
          <p:cNvSpPr>
            <a:spLocks noGrp="1"/>
          </p:cNvSpPr>
          <p:nvPr>
            <p:ph type="dt" sz="half" idx="10"/>
          </p:nvPr>
        </p:nvSpPr>
        <p:spPr/>
        <p:txBody>
          <a:bodyPr/>
          <a:lstStyle/>
          <a:p>
            <a:endParaRPr lang="en-IN"/>
          </a:p>
        </p:txBody>
      </p:sp>
      <p:sp>
        <p:nvSpPr>
          <p:cNvPr id="19" name="Zástupný symbol pro zápatí 18"/>
          <p:cNvSpPr>
            <a:spLocks noGrp="1"/>
          </p:cNvSpPr>
          <p:nvPr>
            <p:ph type="ftr" sz="quarter" idx="11"/>
          </p:nvPr>
        </p:nvSpPr>
        <p:spPr>
          <a:xfrm>
            <a:off x="3581400" y="76200"/>
            <a:ext cx="2895600" cy="288925"/>
          </a:xfrm>
        </p:spPr>
        <p:txBody>
          <a:bodyPr/>
          <a:lstStyle/>
          <a:p>
            <a:endParaRPr lang="en-IN"/>
          </a:p>
        </p:txBody>
      </p:sp>
      <p:sp>
        <p:nvSpPr>
          <p:cNvPr id="16" name="Zástupný symbol pro číslo snímku 15"/>
          <p:cNvSpPr>
            <a:spLocks noGrp="1"/>
          </p:cNvSpPr>
          <p:nvPr>
            <p:ph type="sldNum" sz="quarter" idx="12"/>
          </p:nvPr>
        </p:nvSpPr>
        <p:spPr>
          <a:xfrm>
            <a:off x="8229600" y="6473952"/>
            <a:ext cx="758952" cy="246888"/>
          </a:xfrm>
        </p:spPr>
        <p:txBody>
          <a:bodyPr/>
          <a:lstStyle/>
          <a:p>
            <a:fld id="{A75C3318-CFCC-48EE-B32A-52D3CA720A19}" type="slidenum">
              <a:rPr lang="en-IN" smtClean="0"/>
              <a:pPr/>
              <a:t>‹#›</a:t>
            </a:fld>
            <a:endParaRPr lang="en-I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bg>
      <p:bgRef idx="1003">
        <a:schemeClr val="bg2"/>
      </p:bgRef>
    </p:bg>
    <p:spTree>
      <p:nvGrpSpPr>
        <p:cNvPr id="1" name=""/>
        <p:cNvGrpSpPr/>
        <p:nvPr/>
      </p:nvGrpSpPr>
      <p:grpSpPr>
        <a:xfrm>
          <a:off x="0" y="0"/>
          <a:ext cx="0" cy="0"/>
          <a:chOff x="0" y="0"/>
          <a:chExt cx="0" cy="0"/>
        </a:xfrm>
      </p:grpSpPr>
      <p:sp>
        <p:nvSpPr>
          <p:cNvPr id="7" name="Přímá spojovací čára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Zástupný symbol pro text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cs-CZ" smtClean="0"/>
              <a:t>Klepnutím lze upravit styly předlohy textu.</a:t>
            </a:r>
          </a:p>
        </p:txBody>
      </p:sp>
      <p:sp>
        <p:nvSpPr>
          <p:cNvPr id="19" name="Zástupný symbol pro datum 18"/>
          <p:cNvSpPr>
            <a:spLocks noGrp="1"/>
          </p:cNvSpPr>
          <p:nvPr>
            <p:ph type="dt" sz="half" idx="10"/>
          </p:nvPr>
        </p:nvSpPr>
        <p:spPr/>
        <p:txBody>
          <a:bodyPr/>
          <a:lstStyle/>
          <a:p>
            <a:endParaRPr lang="en-IN"/>
          </a:p>
        </p:txBody>
      </p:sp>
      <p:sp>
        <p:nvSpPr>
          <p:cNvPr id="11" name="Zástupný symbol pro zápatí 10"/>
          <p:cNvSpPr>
            <a:spLocks noGrp="1"/>
          </p:cNvSpPr>
          <p:nvPr>
            <p:ph type="ftr" sz="quarter" idx="11"/>
          </p:nvPr>
        </p:nvSpPr>
        <p:spPr/>
        <p:txBody>
          <a:bodyPr/>
          <a:lstStyle/>
          <a:p>
            <a:endParaRPr lang="en-IN"/>
          </a:p>
        </p:txBody>
      </p:sp>
      <p:sp>
        <p:nvSpPr>
          <p:cNvPr id="16" name="Zástupný symbol pro číslo snímku 15"/>
          <p:cNvSpPr>
            <a:spLocks noGrp="1"/>
          </p:cNvSpPr>
          <p:nvPr>
            <p:ph type="sldNum" sz="quarter" idx="12"/>
          </p:nvPr>
        </p:nvSpPr>
        <p:spPr/>
        <p:txBody>
          <a:bodyPr/>
          <a:lstStyle/>
          <a:p>
            <a:fld id="{21CCA91C-EF23-48E2-92F9-EA768FB3642C}" type="slidenum">
              <a:rPr lang="en-IN" smtClean="0"/>
              <a:pPr/>
              <a:t>‹#›</a:t>
            </a:fld>
            <a:endParaRPr lang="en-IN"/>
          </a:p>
        </p:txBody>
      </p:sp>
      <p:sp>
        <p:nvSpPr>
          <p:cNvPr id="8" name="Nadpis 7"/>
          <p:cNvSpPr>
            <a:spLocks noGrp="1"/>
          </p:cNvSpPr>
          <p:nvPr>
            <p:ph type="title"/>
          </p:nvPr>
        </p:nvSpPr>
        <p:spPr>
          <a:xfrm>
            <a:off x="180475" y="2947085"/>
            <a:ext cx="8686800" cy="1184825"/>
          </a:xfrm>
        </p:spPr>
        <p:txBody>
          <a:bodyPr rtlCol="0" anchor="t"/>
          <a:lstStyle>
            <a:lvl1pPr algn="r">
              <a:defRPr/>
            </a:lvl1pPr>
          </a:lstStyle>
          <a:p>
            <a:r>
              <a:rPr kumimoji="0" lang="cs-CZ" smtClean="0"/>
              <a:t>Klepnutím lze upravit styl předlohy nadpisů.</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0" name="Nadpis 19"/>
          <p:cNvSpPr>
            <a:spLocks noGrp="1"/>
          </p:cNvSpPr>
          <p:nvPr>
            <p:ph type="title"/>
          </p:nvPr>
        </p:nvSpPr>
        <p:spPr>
          <a:xfrm>
            <a:off x="301752" y="457200"/>
            <a:ext cx="8686800" cy="841248"/>
          </a:xfrm>
        </p:spPr>
        <p:txBody>
          <a:bodyPr/>
          <a:lstStyle/>
          <a:p>
            <a:r>
              <a:rPr kumimoji="0" lang="cs-CZ" smtClean="0"/>
              <a:t>Klepnutím lze upravit styl předlohy nadpisů.</a:t>
            </a:r>
            <a:endParaRPr kumimoji="0" lang="en-US"/>
          </a:p>
        </p:txBody>
      </p:sp>
      <p:sp>
        <p:nvSpPr>
          <p:cNvPr id="14" name="Zástupný symbol pro obsah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3" name="Zástupný symbol pro obsah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21" name="Zástupný symbol pro datum 20"/>
          <p:cNvSpPr>
            <a:spLocks noGrp="1"/>
          </p:cNvSpPr>
          <p:nvPr>
            <p:ph type="dt" sz="half" idx="10"/>
          </p:nvPr>
        </p:nvSpPr>
        <p:spPr/>
        <p:txBody>
          <a:bodyPr/>
          <a:lstStyle/>
          <a:p>
            <a:endParaRPr lang="en-IN"/>
          </a:p>
        </p:txBody>
      </p:sp>
      <p:sp>
        <p:nvSpPr>
          <p:cNvPr id="10" name="Zástupný symbol pro zápatí 9"/>
          <p:cNvSpPr>
            <a:spLocks noGrp="1"/>
          </p:cNvSpPr>
          <p:nvPr>
            <p:ph type="ftr" sz="quarter" idx="11"/>
          </p:nvPr>
        </p:nvSpPr>
        <p:spPr/>
        <p:txBody>
          <a:bodyPr/>
          <a:lstStyle/>
          <a:p>
            <a:endParaRPr lang="en-IN"/>
          </a:p>
        </p:txBody>
      </p:sp>
      <p:sp>
        <p:nvSpPr>
          <p:cNvPr id="31" name="Zástupný symbol pro číslo snímku 30"/>
          <p:cNvSpPr>
            <a:spLocks noGrp="1"/>
          </p:cNvSpPr>
          <p:nvPr>
            <p:ph type="sldNum" sz="quarter" idx="12"/>
          </p:nvPr>
        </p:nvSpPr>
        <p:spPr/>
        <p:txBody>
          <a:bodyPr/>
          <a:lstStyle/>
          <a:p>
            <a:fld id="{133C0CA7-395B-4715-990F-C81DA2F53D4D}" type="slidenum">
              <a:rPr lang="en-IN" smtClean="0"/>
              <a:pPr/>
              <a:t>‹#›</a:t>
            </a:fld>
            <a:endParaRPr lang="en-I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ovnání">
    <p:spTree>
      <p:nvGrpSpPr>
        <p:cNvPr id="1" name=""/>
        <p:cNvGrpSpPr/>
        <p:nvPr/>
      </p:nvGrpSpPr>
      <p:grpSpPr>
        <a:xfrm>
          <a:off x="0" y="0"/>
          <a:ext cx="0" cy="0"/>
          <a:chOff x="0" y="0"/>
          <a:chExt cx="0" cy="0"/>
        </a:xfrm>
      </p:grpSpPr>
      <p:sp>
        <p:nvSpPr>
          <p:cNvPr id="29" name="Nadpis 28"/>
          <p:cNvSpPr>
            <a:spLocks noGrp="1"/>
          </p:cNvSpPr>
          <p:nvPr>
            <p:ph type="title"/>
          </p:nvPr>
        </p:nvSpPr>
        <p:spPr>
          <a:xfrm>
            <a:off x="304800" y="5410200"/>
            <a:ext cx="8610600" cy="882650"/>
          </a:xfrm>
        </p:spPr>
        <p:txBody>
          <a:bodyPr anchor="ctr"/>
          <a:lstStyle>
            <a:lvl1pPr>
              <a:defRPr/>
            </a:lvl1pPr>
          </a:lstStyle>
          <a:p>
            <a:r>
              <a:rPr kumimoji="0" lang="cs-CZ" smtClean="0"/>
              <a:t>Klepnutím lze upravit styl předlohy nadpisů.</a:t>
            </a:r>
            <a:endParaRPr kumimoji="0" lang="en-US"/>
          </a:p>
        </p:txBody>
      </p:sp>
      <p:sp>
        <p:nvSpPr>
          <p:cNvPr id="13" name="Zástupný symbol pro text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cs-CZ" smtClean="0"/>
              <a:t>Klepnutím lze upravit styly předlohy textu.</a:t>
            </a:r>
          </a:p>
        </p:txBody>
      </p:sp>
      <p:sp>
        <p:nvSpPr>
          <p:cNvPr id="25" name="Zástupný symbol pro text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cs-CZ" smtClean="0"/>
              <a:t>Klepnutím lze upravit styly předlohy textu.</a:t>
            </a:r>
          </a:p>
        </p:txBody>
      </p:sp>
      <p:sp>
        <p:nvSpPr>
          <p:cNvPr id="4" name="Zástupný symbol pro obsah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28" name="Zástupný symbol pro obsah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0" name="Zástupný symbol pro datum 9"/>
          <p:cNvSpPr>
            <a:spLocks noGrp="1"/>
          </p:cNvSpPr>
          <p:nvPr>
            <p:ph type="dt" sz="half" idx="10"/>
          </p:nvPr>
        </p:nvSpPr>
        <p:spPr/>
        <p:txBody>
          <a:bodyPr/>
          <a:lstStyle/>
          <a:p>
            <a:endParaRPr lang="en-IN"/>
          </a:p>
        </p:txBody>
      </p:sp>
      <p:sp>
        <p:nvSpPr>
          <p:cNvPr id="6" name="Zástupný symbol pro zápatí 5"/>
          <p:cNvSpPr>
            <a:spLocks noGrp="1"/>
          </p:cNvSpPr>
          <p:nvPr>
            <p:ph type="ftr" sz="quarter" idx="11"/>
          </p:nvPr>
        </p:nvSpPr>
        <p:spPr/>
        <p:txBody>
          <a:bodyPr/>
          <a:lstStyle/>
          <a:p>
            <a:endParaRPr lang="en-IN"/>
          </a:p>
        </p:txBody>
      </p:sp>
      <p:sp>
        <p:nvSpPr>
          <p:cNvPr id="7" name="Zástupný symbol pro číslo snímku 6"/>
          <p:cNvSpPr>
            <a:spLocks noGrp="1"/>
          </p:cNvSpPr>
          <p:nvPr>
            <p:ph type="sldNum" sz="quarter" idx="12"/>
          </p:nvPr>
        </p:nvSpPr>
        <p:spPr>
          <a:xfrm>
            <a:off x="8229600" y="6477000"/>
            <a:ext cx="762000" cy="246888"/>
          </a:xfrm>
        </p:spPr>
        <p:txBody>
          <a:bodyPr/>
          <a:lstStyle/>
          <a:p>
            <a:fld id="{4753A378-DD08-435D-AF69-31187376D231}" type="slidenum">
              <a:rPr lang="en-IN" smtClean="0"/>
              <a:pPr/>
              <a:t>‹#›</a:t>
            </a:fld>
            <a:endParaRPr lang="en-IN"/>
          </a:p>
        </p:txBody>
      </p:sp>
      <p:sp>
        <p:nvSpPr>
          <p:cNvPr id="11" name="Přímá spojovací čára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30" name="Nadpis 29"/>
          <p:cNvSpPr>
            <a:spLocks noGrp="1"/>
          </p:cNvSpPr>
          <p:nvPr>
            <p:ph type="title"/>
          </p:nvPr>
        </p:nvSpPr>
        <p:spPr>
          <a:xfrm>
            <a:off x="301752" y="457200"/>
            <a:ext cx="8686800" cy="841248"/>
          </a:xfrm>
        </p:spPr>
        <p:txBody>
          <a:bodyPr/>
          <a:lstStyle/>
          <a:p>
            <a:r>
              <a:rPr kumimoji="0" lang="cs-CZ" smtClean="0"/>
              <a:t>Klepnutím lze upravit styl předlohy nadpisů.</a:t>
            </a:r>
            <a:endParaRPr kumimoji="0" lang="en-US"/>
          </a:p>
        </p:txBody>
      </p:sp>
      <p:sp>
        <p:nvSpPr>
          <p:cNvPr id="12" name="Zástupný symbol pro datum 11"/>
          <p:cNvSpPr>
            <a:spLocks noGrp="1"/>
          </p:cNvSpPr>
          <p:nvPr>
            <p:ph type="dt" sz="half" idx="10"/>
          </p:nvPr>
        </p:nvSpPr>
        <p:spPr/>
        <p:txBody>
          <a:bodyPr/>
          <a:lstStyle/>
          <a:p>
            <a:endParaRPr lang="en-IN"/>
          </a:p>
        </p:txBody>
      </p:sp>
      <p:sp>
        <p:nvSpPr>
          <p:cNvPr id="21" name="Zástupný symbol pro zápatí 20"/>
          <p:cNvSpPr>
            <a:spLocks noGrp="1"/>
          </p:cNvSpPr>
          <p:nvPr>
            <p:ph type="ftr" sz="quarter" idx="11"/>
          </p:nvPr>
        </p:nvSpPr>
        <p:spPr/>
        <p:txBody>
          <a:bodyPr/>
          <a:lstStyle/>
          <a:p>
            <a:endParaRPr lang="en-IN"/>
          </a:p>
        </p:txBody>
      </p:sp>
      <p:sp>
        <p:nvSpPr>
          <p:cNvPr id="6" name="Zástupný symbol pro číslo snímku 5"/>
          <p:cNvSpPr>
            <a:spLocks noGrp="1"/>
          </p:cNvSpPr>
          <p:nvPr>
            <p:ph type="sldNum" sz="quarter" idx="12"/>
          </p:nvPr>
        </p:nvSpPr>
        <p:spPr/>
        <p:txBody>
          <a:bodyPr/>
          <a:lstStyle/>
          <a:p>
            <a:fld id="{2AC51E40-1665-45F8-98D4-0B37D1EA6603}" type="slidenum">
              <a:rPr lang="en-IN" smtClean="0"/>
              <a:pPr/>
              <a:t>‹#›</a:t>
            </a:fld>
            <a:endParaRPr lang="en-I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ý">
    <p:spTree>
      <p:nvGrpSpPr>
        <p:cNvPr id="1" name=""/>
        <p:cNvGrpSpPr/>
        <p:nvPr/>
      </p:nvGrpSpPr>
      <p:grpSpPr>
        <a:xfrm>
          <a:off x="0" y="0"/>
          <a:ext cx="0" cy="0"/>
          <a:chOff x="0" y="0"/>
          <a:chExt cx="0" cy="0"/>
        </a:xfrm>
      </p:grpSpPr>
      <p:sp>
        <p:nvSpPr>
          <p:cNvPr id="3" name="Zástupný symbol pro datum 2"/>
          <p:cNvSpPr>
            <a:spLocks noGrp="1"/>
          </p:cNvSpPr>
          <p:nvPr>
            <p:ph type="dt" sz="half" idx="10"/>
          </p:nvPr>
        </p:nvSpPr>
        <p:spPr/>
        <p:txBody>
          <a:bodyPr/>
          <a:lstStyle/>
          <a:p>
            <a:endParaRPr lang="en-IN"/>
          </a:p>
        </p:txBody>
      </p:sp>
      <p:sp>
        <p:nvSpPr>
          <p:cNvPr id="24" name="Zástupný symbol pro zápatí 23"/>
          <p:cNvSpPr>
            <a:spLocks noGrp="1"/>
          </p:cNvSpPr>
          <p:nvPr>
            <p:ph type="ftr" sz="quarter" idx="11"/>
          </p:nvPr>
        </p:nvSpPr>
        <p:spPr/>
        <p:txBody>
          <a:bodyPr/>
          <a:lstStyle/>
          <a:p>
            <a:endParaRPr lang="en-IN"/>
          </a:p>
        </p:txBody>
      </p:sp>
      <p:sp>
        <p:nvSpPr>
          <p:cNvPr id="7" name="Zástupný symbol pro číslo snímku 6"/>
          <p:cNvSpPr>
            <a:spLocks noGrp="1"/>
          </p:cNvSpPr>
          <p:nvPr>
            <p:ph type="sldNum" sz="quarter" idx="12"/>
          </p:nvPr>
        </p:nvSpPr>
        <p:spPr/>
        <p:txBody>
          <a:bodyPr/>
          <a:lstStyle/>
          <a:p>
            <a:fld id="{E0FAFD14-8A27-46C7-9DBC-5FC88C92433C}" type="slidenum">
              <a:rPr lang="en-IN" smtClean="0"/>
              <a:pPr/>
              <a:t>‹#›</a:t>
            </a:fld>
            <a:endParaRPr lang="en-I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spTree>
      <p:nvGrpSpPr>
        <p:cNvPr id="1" name=""/>
        <p:cNvGrpSpPr/>
        <p:nvPr/>
      </p:nvGrpSpPr>
      <p:grpSpPr>
        <a:xfrm>
          <a:off x="0" y="0"/>
          <a:ext cx="0" cy="0"/>
          <a:chOff x="0" y="0"/>
          <a:chExt cx="0" cy="0"/>
        </a:xfrm>
      </p:grpSpPr>
      <p:sp>
        <p:nvSpPr>
          <p:cNvPr id="8" name="Přímá spojovací čára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Nadpis 11"/>
          <p:cNvSpPr>
            <a:spLocks noGrp="1"/>
          </p:cNvSpPr>
          <p:nvPr>
            <p:ph type="title"/>
          </p:nvPr>
        </p:nvSpPr>
        <p:spPr>
          <a:xfrm>
            <a:off x="457200" y="5486400"/>
            <a:ext cx="8458200" cy="520700"/>
          </a:xfrm>
        </p:spPr>
        <p:txBody>
          <a:bodyPr anchor="ctr"/>
          <a:lstStyle>
            <a:lvl1pPr algn="l">
              <a:buNone/>
              <a:defRPr sz="2000" b="1"/>
            </a:lvl1pPr>
          </a:lstStyle>
          <a:p>
            <a:r>
              <a:rPr kumimoji="0" lang="cs-CZ" smtClean="0"/>
              <a:t>Klepnutím lze upravit styl předlohy nadpisů.</a:t>
            </a:r>
            <a:endParaRPr kumimoji="0" lang="en-US"/>
          </a:p>
        </p:txBody>
      </p:sp>
      <p:sp>
        <p:nvSpPr>
          <p:cNvPr id="26" name="Zástupný symbol pro text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cs-CZ" smtClean="0"/>
              <a:t>Klepnutím lze upravit styly předlohy textu.</a:t>
            </a:r>
          </a:p>
        </p:txBody>
      </p:sp>
      <p:sp>
        <p:nvSpPr>
          <p:cNvPr id="14" name="Zástupný symbol pro obsah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25" name="Zástupný symbol pro datum 24"/>
          <p:cNvSpPr>
            <a:spLocks noGrp="1"/>
          </p:cNvSpPr>
          <p:nvPr>
            <p:ph type="dt" sz="half" idx="10"/>
          </p:nvPr>
        </p:nvSpPr>
        <p:spPr/>
        <p:txBody>
          <a:bodyPr/>
          <a:lstStyle/>
          <a:p>
            <a:endParaRPr lang="en-IN"/>
          </a:p>
        </p:txBody>
      </p:sp>
      <p:sp>
        <p:nvSpPr>
          <p:cNvPr id="29" name="Zástupný symbol pro zápatí 28"/>
          <p:cNvSpPr>
            <a:spLocks noGrp="1"/>
          </p:cNvSpPr>
          <p:nvPr>
            <p:ph type="ftr" sz="quarter" idx="11"/>
          </p:nvPr>
        </p:nvSpPr>
        <p:spPr/>
        <p:txBody>
          <a:bodyPr/>
          <a:lstStyle/>
          <a:p>
            <a:endParaRPr lang="en-IN"/>
          </a:p>
        </p:txBody>
      </p:sp>
      <p:sp>
        <p:nvSpPr>
          <p:cNvPr id="7" name="Zástupný symbol pro číslo snímku 6"/>
          <p:cNvSpPr>
            <a:spLocks noGrp="1"/>
          </p:cNvSpPr>
          <p:nvPr>
            <p:ph type="sldNum" sz="quarter" idx="12"/>
          </p:nvPr>
        </p:nvSpPr>
        <p:spPr/>
        <p:txBody>
          <a:bodyPr/>
          <a:lstStyle/>
          <a:p>
            <a:fld id="{E7120416-69FC-4FED-9B93-8E00E0760B3F}" type="slidenum">
              <a:rPr lang="en-IN" smtClean="0"/>
              <a:pPr/>
              <a:t>‹#›</a:t>
            </a:fld>
            <a:endParaRPr lang="en-I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13" name="Zástupný symbol pro obrázek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cs-CZ" smtClean="0"/>
              <a:t>Klepnutím na ikonu přidáte obrázek.</a:t>
            </a:r>
            <a:endParaRPr kumimoji="0" lang="en-US" dirty="0"/>
          </a:p>
        </p:txBody>
      </p:sp>
      <p:sp>
        <p:nvSpPr>
          <p:cNvPr id="7" name="Zástupný symbol pro datum 6"/>
          <p:cNvSpPr>
            <a:spLocks noGrp="1"/>
          </p:cNvSpPr>
          <p:nvPr>
            <p:ph type="dt" sz="half" idx="10"/>
          </p:nvPr>
        </p:nvSpPr>
        <p:spPr/>
        <p:txBody>
          <a:bodyPr/>
          <a:lstStyle/>
          <a:p>
            <a:endParaRPr lang="en-IN"/>
          </a:p>
        </p:txBody>
      </p:sp>
      <p:sp>
        <p:nvSpPr>
          <p:cNvPr id="5" name="Zástupný symbol pro zápatí 4"/>
          <p:cNvSpPr>
            <a:spLocks noGrp="1"/>
          </p:cNvSpPr>
          <p:nvPr>
            <p:ph type="ftr" sz="quarter" idx="11"/>
          </p:nvPr>
        </p:nvSpPr>
        <p:spPr/>
        <p:txBody>
          <a:bodyPr/>
          <a:lstStyle/>
          <a:p>
            <a:endParaRPr lang="en-IN"/>
          </a:p>
        </p:txBody>
      </p:sp>
      <p:sp>
        <p:nvSpPr>
          <p:cNvPr id="31" name="Zástupný symbol pro číslo snímku 30"/>
          <p:cNvSpPr>
            <a:spLocks noGrp="1"/>
          </p:cNvSpPr>
          <p:nvPr>
            <p:ph type="sldNum" sz="quarter" idx="12"/>
          </p:nvPr>
        </p:nvSpPr>
        <p:spPr/>
        <p:txBody>
          <a:bodyPr/>
          <a:lstStyle/>
          <a:p>
            <a:fld id="{88C5848A-57E9-41AD-A7EC-28975597FA18}" type="slidenum">
              <a:rPr lang="en-IN" smtClean="0"/>
              <a:pPr/>
              <a:t>‹#›</a:t>
            </a:fld>
            <a:endParaRPr lang="en-IN"/>
          </a:p>
        </p:txBody>
      </p:sp>
      <p:sp>
        <p:nvSpPr>
          <p:cNvPr id="17" name="Nadpis 16"/>
          <p:cNvSpPr>
            <a:spLocks noGrp="1"/>
          </p:cNvSpPr>
          <p:nvPr>
            <p:ph type="title"/>
          </p:nvPr>
        </p:nvSpPr>
        <p:spPr>
          <a:xfrm>
            <a:off x="381000" y="4993760"/>
            <a:ext cx="5867400" cy="522288"/>
          </a:xfrm>
        </p:spPr>
        <p:txBody>
          <a:bodyPr anchor="ctr"/>
          <a:lstStyle>
            <a:lvl1pPr algn="l">
              <a:buNone/>
              <a:defRPr sz="2000" b="1"/>
            </a:lvl1pPr>
          </a:lstStyle>
          <a:p>
            <a:r>
              <a:rPr kumimoji="0" lang="cs-CZ" smtClean="0"/>
              <a:t>Klepnutím lze upravit styl předlohy nadpisů.</a:t>
            </a:r>
            <a:endParaRPr kumimoji="0" lang="en-US"/>
          </a:p>
        </p:txBody>
      </p:sp>
      <p:sp>
        <p:nvSpPr>
          <p:cNvPr id="26" name="Zástupný symbol pro text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cs-CZ" smtClean="0"/>
              <a:t>Klepnutím lze upravit styly předlohy textu.</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p:txBody>
          <a:bodyPr vert="eaVer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endParaRPr lang="en-IN"/>
          </a:p>
        </p:txBody>
      </p:sp>
      <p:sp>
        <p:nvSpPr>
          <p:cNvPr id="5" name="Zástupný symbol pro zápatí 4"/>
          <p:cNvSpPr>
            <a:spLocks noGrp="1"/>
          </p:cNvSpPr>
          <p:nvPr>
            <p:ph type="ftr" sz="quarter" idx="11"/>
          </p:nvPr>
        </p:nvSpPr>
        <p:spPr/>
        <p:txBody>
          <a:bodyPr/>
          <a:lstStyle/>
          <a:p>
            <a:endParaRPr lang="en-IN"/>
          </a:p>
        </p:txBody>
      </p:sp>
      <p:sp>
        <p:nvSpPr>
          <p:cNvPr id="6" name="Zástupný symbol pro číslo snímku 5"/>
          <p:cNvSpPr>
            <a:spLocks noGrp="1"/>
          </p:cNvSpPr>
          <p:nvPr>
            <p:ph type="sldNum" sz="quarter" idx="12"/>
          </p:nvPr>
        </p:nvSpPr>
        <p:spPr/>
        <p:txBody>
          <a:bodyPr/>
          <a:lstStyle/>
          <a:p>
            <a:fld id="{B4F8E713-59A7-45B5-8F5A-5C2776CDA75B}" type="slidenum">
              <a:rPr lang="en-IN" smtClean="0"/>
              <a:pPr/>
              <a:t>‹#›</a:t>
            </a:fld>
            <a:endParaRPr lang="en-I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858000" y="549276"/>
            <a:ext cx="1828800" cy="5851525"/>
          </a:xfrm>
        </p:spPr>
        <p:txBody>
          <a:bodyPr vert="eaVert"/>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a:xfrm>
            <a:off x="457200" y="549276"/>
            <a:ext cx="6248400" cy="5851525"/>
          </a:xfrm>
        </p:spPr>
        <p:txBody>
          <a:bodyPr vert="eaVer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endParaRPr lang="en-IN"/>
          </a:p>
        </p:txBody>
      </p:sp>
      <p:sp>
        <p:nvSpPr>
          <p:cNvPr id="5" name="Zástupný symbol pro zápatí 4"/>
          <p:cNvSpPr>
            <a:spLocks noGrp="1"/>
          </p:cNvSpPr>
          <p:nvPr>
            <p:ph type="ftr" sz="quarter" idx="11"/>
          </p:nvPr>
        </p:nvSpPr>
        <p:spPr/>
        <p:txBody>
          <a:bodyPr/>
          <a:lstStyle/>
          <a:p>
            <a:endParaRPr lang="en-IN"/>
          </a:p>
        </p:txBody>
      </p:sp>
      <p:sp>
        <p:nvSpPr>
          <p:cNvPr id="6" name="Zástupný symbol pro číslo snímku 5"/>
          <p:cNvSpPr>
            <a:spLocks noGrp="1"/>
          </p:cNvSpPr>
          <p:nvPr>
            <p:ph type="sldNum" sz="quarter" idx="12"/>
          </p:nvPr>
        </p:nvSpPr>
        <p:spPr/>
        <p:txBody>
          <a:bodyPr/>
          <a:lstStyle/>
          <a:p>
            <a:fld id="{1E8643ED-8AD6-4ED5-9643-7B1F7880CE9C}" type="slidenum">
              <a:rPr lang="en-IN" smtClean="0"/>
              <a:pPr/>
              <a:t>‹#›</a:t>
            </a:fld>
            <a:endParaRPr lang="en-I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římá spojovací čára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Zástupný symbol pro text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cs-CZ" smtClean="0"/>
              <a:t>Klepnutím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11" name="Zástupný symbol pro datum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endParaRPr lang="en-IN"/>
          </a:p>
        </p:txBody>
      </p:sp>
      <p:sp>
        <p:nvSpPr>
          <p:cNvPr id="28" name="Zástupný symbol pro zápatí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IN"/>
          </a:p>
        </p:txBody>
      </p:sp>
      <p:sp>
        <p:nvSpPr>
          <p:cNvPr id="5" name="Zástupný symbol pro číslo snímku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E674CDF1-B07A-4B47-A90A-95350D3562F8}" type="slidenum">
              <a:rPr lang="en-IN" smtClean="0"/>
              <a:pPr/>
              <a:t>‹#›</a:t>
            </a:fld>
            <a:endParaRPr lang="en-IN"/>
          </a:p>
        </p:txBody>
      </p:sp>
      <p:sp>
        <p:nvSpPr>
          <p:cNvPr id="10" name="Zástupný symbol pro nadpis 9"/>
          <p:cNvSpPr>
            <a:spLocks noGrp="1"/>
          </p:cNvSpPr>
          <p:nvPr>
            <p:ph type="title"/>
          </p:nvPr>
        </p:nvSpPr>
        <p:spPr>
          <a:xfrm>
            <a:off x="304800" y="457200"/>
            <a:ext cx="8686800" cy="838200"/>
          </a:xfrm>
          <a:prstGeom prst="rect">
            <a:avLst/>
          </a:prstGeom>
        </p:spPr>
        <p:txBody>
          <a:bodyPr vert="horz" anchor="ctr">
            <a:normAutofit/>
          </a:bodyPr>
          <a:lstStyle/>
          <a:p>
            <a:r>
              <a:rPr kumimoji="0" lang="cs-CZ" smtClean="0"/>
              <a:t>Klepnutím lze upravit styl předlohy nadpisů.</a:t>
            </a:r>
            <a:endParaRPr kumimoji="0" lang="en-US"/>
          </a:p>
        </p:txBody>
      </p:sp>
      <p:sp>
        <p:nvSpPr>
          <p:cNvPr id="9" name="Přímá spojovací čára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Přímá spojovací čára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hyperlink" Target="https://www.nature.com/articles/s41561-020-0578-1"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hyperlink" Target="https://www.abc.es/ciencia/abci-nucleo-terrestre-puede-esconder-mas-cinco-oceanos-interior-202005310110_noticia.html" TargetMode="Externa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r>
              <a:rPr lang="cs-CZ" b="1" dirty="0" smtClean="0"/>
              <a:t>ZEMSKÉ  JÁDRO  A  VODA</a:t>
            </a:r>
            <a:endParaRPr lang="en-IN" b="1" dirty="0"/>
          </a:p>
        </p:txBody>
      </p:sp>
      <p:sp>
        <p:nvSpPr>
          <p:cNvPr id="2051" name="Rectangle 3"/>
          <p:cNvSpPr>
            <a:spLocks noGrp="1" noChangeArrowheads="1"/>
          </p:cNvSpPr>
          <p:nvPr>
            <p:ph type="subTitle" idx="1"/>
          </p:nvPr>
        </p:nvSpPr>
        <p:spPr/>
        <p:txBody>
          <a:bodyPr/>
          <a:lstStyle/>
          <a:p>
            <a:r>
              <a:rPr lang="en-IN"/>
              <a:t>Company Name</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395536" y="260649"/>
            <a:ext cx="8136904" cy="369332"/>
          </a:xfrm>
          <a:prstGeom prst="rect">
            <a:avLst/>
          </a:prstGeom>
        </p:spPr>
        <p:txBody>
          <a:bodyPr wrap="square">
            <a:spAutoFit/>
          </a:bodyPr>
          <a:lstStyle/>
          <a:p>
            <a:r>
              <a:rPr lang="cs-CZ" b="1" dirty="0"/>
              <a:t>Zemské jádro jako rezervoár. Podle vědců ukrývá více vody než oceány</a:t>
            </a:r>
          </a:p>
        </p:txBody>
      </p:sp>
      <p:sp>
        <p:nvSpPr>
          <p:cNvPr id="3" name="Obdélník 2"/>
          <p:cNvSpPr/>
          <p:nvPr/>
        </p:nvSpPr>
        <p:spPr>
          <a:xfrm>
            <a:off x="251520" y="908720"/>
            <a:ext cx="8640960" cy="2862322"/>
          </a:xfrm>
          <a:prstGeom prst="rect">
            <a:avLst/>
          </a:prstGeom>
        </p:spPr>
        <p:txBody>
          <a:bodyPr wrap="square">
            <a:spAutoFit/>
          </a:bodyPr>
          <a:lstStyle/>
          <a:p>
            <a:r>
              <a:rPr lang="cs-CZ" b="1" dirty="0"/>
              <a:t>Vědci z britské univerzity College London došli k překvapivému zjištění. Podle jejich simulací až tři čtvrtiny vodíku přítomného při tvorbě naší planety může být stále obsaženo v jádře</a:t>
            </a:r>
            <a:r>
              <a:rPr lang="cs-CZ" b="1" dirty="0" smtClean="0"/>
              <a:t>.</a:t>
            </a:r>
          </a:p>
          <a:p>
            <a:endParaRPr lang="cs-CZ" b="1" dirty="0"/>
          </a:p>
          <a:p>
            <a:r>
              <a:rPr lang="cs-CZ" b="1" dirty="0"/>
              <a:t>Článek</a:t>
            </a:r>
          </a:p>
          <a:p>
            <a:r>
              <a:rPr lang="cs-CZ" dirty="0"/>
              <a:t>Přibližně před 4,6 miliardami let došlo ke vzniku planety Země. Na počátku byly podle vědců prachové částice, jejichž srážkami se začala tvořit malá tělesa, která díky své gravitaci začala přitahovat další částice a okolní plyny. Dalšími srážkami začala vznikat stále větší a větší tělesa až došlo k vytvoření čtyř „terestrických </a:t>
            </a:r>
            <a:r>
              <a:rPr lang="cs-CZ" dirty="0" err="1"/>
              <a:t>protoplanet</a:t>
            </a:r>
            <a:r>
              <a:rPr lang="cs-CZ" dirty="0"/>
              <a:t>“, tedy Merkuru, Venuše, Země a Marsu.</a:t>
            </a:r>
          </a:p>
        </p:txBody>
      </p:sp>
      <p:sp>
        <p:nvSpPr>
          <p:cNvPr id="4" name="Obdélník 3"/>
          <p:cNvSpPr/>
          <p:nvPr/>
        </p:nvSpPr>
        <p:spPr>
          <a:xfrm>
            <a:off x="395536" y="4005064"/>
            <a:ext cx="8280920" cy="2585323"/>
          </a:xfrm>
          <a:prstGeom prst="rect">
            <a:avLst/>
          </a:prstGeom>
        </p:spPr>
        <p:txBody>
          <a:bodyPr wrap="square">
            <a:spAutoFit/>
          </a:bodyPr>
          <a:lstStyle/>
          <a:p>
            <a:r>
              <a:rPr lang="cs-CZ" b="1" dirty="0"/>
              <a:t>Vědci z britské univerzity College London došli k překvapivému zjištění. Podle jejich simulací až tři čtvrtiny vodíku přítomného při tvorbě naší planety může být stále obsaženo v jádře.</a:t>
            </a:r>
          </a:p>
          <a:p>
            <a:r>
              <a:rPr lang="cs-CZ" b="1" dirty="0"/>
              <a:t>Článek</a:t>
            </a:r>
          </a:p>
          <a:p>
            <a:r>
              <a:rPr lang="cs-CZ" dirty="0"/>
              <a:t>Přibližně před 4,6 miliardami let došlo ke vzniku planety Země. Na počátku byly podle vědců prachové částice, jejichž srážkami se začala tvořit malá tělesa, která díky své gravitaci začala přitahovat další částice a okolní plyny. Dalšími srážkami začala vznikat stále větší a větší tělesa až došlo k vytvoření čtyř „terestrických </a:t>
            </a:r>
            <a:r>
              <a:rPr lang="cs-CZ" dirty="0" err="1"/>
              <a:t>protoplanet</a:t>
            </a:r>
            <a:r>
              <a:rPr lang="cs-CZ" dirty="0"/>
              <a:t>“, tedy Merkuru, Venuše, Země a Marsu.</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395536" y="188640"/>
            <a:ext cx="8136904" cy="2862322"/>
          </a:xfrm>
          <a:prstGeom prst="rect">
            <a:avLst/>
          </a:prstGeom>
        </p:spPr>
        <p:txBody>
          <a:bodyPr wrap="square">
            <a:spAutoFit/>
          </a:bodyPr>
          <a:lstStyle/>
          <a:p>
            <a:r>
              <a:rPr lang="cs-CZ" dirty="0" smtClean="0"/>
              <a:t>Protože </a:t>
            </a:r>
            <a:r>
              <a:rPr lang="cs-CZ" dirty="0"/>
              <a:t>není možné nahlédnout do jádra Země, museli vědci přikročit k simulaci. Vodík tak podrobili analýze, jak se chová při vysokém tlaku a teplotě, tedy podmínkách na hranici mezi zemským pláštěm a zemským jádrem. Chování vodíku vědci pozorovali při tlaku mezi 20 až 135 </a:t>
            </a:r>
            <a:r>
              <a:rPr lang="cs-CZ" dirty="0" err="1"/>
              <a:t>GPa</a:t>
            </a:r>
            <a:r>
              <a:rPr lang="cs-CZ" dirty="0"/>
              <a:t> a teplotě mezi 2 800 až 5000 K (tedy 2526,850 až 4726,850 °C).</a:t>
            </a:r>
          </a:p>
          <a:p>
            <a:r>
              <a:rPr lang="cs-CZ" dirty="0"/>
              <a:t>Na základě výsledků výzkumu dospěli k závěru, že více než tři čtvrtiny raného zemského vodíku pravděpodobně „vstoupily“ do jádra. Jádro je tak podle </a:t>
            </a:r>
            <a:r>
              <a:rPr lang="cs-CZ" dirty="0" err="1"/>
              <a:t>Yungua</a:t>
            </a:r>
            <a:r>
              <a:rPr lang="cs-CZ" dirty="0"/>
              <a:t> Li a jeho týmu něco na způsob velkého rezervoáru, který obsahuje většinu vody planety Země. Výsledky tým publikoval ve vědeckém časopise </a:t>
            </a:r>
            <a:r>
              <a:rPr lang="cs-CZ" dirty="0" err="1">
                <a:hlinkClick r:id="rId2"/>
              </a:rPr>
              <a:t>Nature</a:t>
            </a:r>
            <a:r>
              <a:rPr lang="cs-CZ" dirty="0">
                <a:hlinkClick r:id="rId2"/>
              </a:rPr>
              <a:t> </a:t>
            </a:r>
            <a:r>
              <a:rPr lang="cs-CZ" dirty="0" err="1">
                <a:hlinkClick r:id="rId2"/>
              </a:rPr>
              <a:t>Geoscience</a:t>
            </a:r>
            <a:r>
              <a:rPr lang="cs-CZ" dirty="0"/>
              <a:t>.</a:t>
            </a:r>
          </a:p>
        </p:txBody>
      </p:sp>
      <p:sp>
        <p:nvSpPr>
          <p:cNvPr id="4" name="Obdélník 3"/>
          <p:cNvSpPr/>
          <p:nvPr/>
        </p:nvSpPr>
        <p:spPr>
          <a:xfrm>
            <a:off x="611560" y="3429000"/>
            <a:ext cx="5688632" cy="1754326"/>
          </a:xfrm>
          <a:prstGeom prst="rect">
            <a:avLst/>
          </a:prstGeom>
        </p:spPr>
        <p:txBody>
          <a:bodyPr wrap="square">
            <a:spAutoFit/>
          </a:bodyPr>
          <a:lstStyle/>
          <a:p>
            <a:r>
              <a:rPr lang="cs-CZ" dirty="0"/>
              <a:t>Li a jeho tým tvrdí, že výzkum naznačuje, že „když se jádro začalo oddělovat od pláště ve formě tekutého železa, většina vody přítomné během tohoto procesu byla přitahována tekutým železem a pomohla tak k vytvoření jádra“. Otázka, kolik přesně vody je v jádře, ale zůstává nezodpovězená.</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755576" y="404664"/>
            <a:ext cx="7560840" cy="2585323"/>
          </a:xfrm>
          <a:prstGeom prst="rect">
            <a:avLst/>
          </a:prstGeom>
        </p:spPr>
        <p:txBody>
          <a:bodyPr wrap="square">
            <a:spAutoFit/>
          </a:bodyPr>
          <a:lstStyle/>
          <a:p>
            <a:r>
              <a:rPr lang="cs-CZ" smtClean="0"/>
              <a:t>Objev </a:t>
            </a:r>
            <a:r>
              <a:rPr lang="cs-CZ" dirty="0"/>
              <a:t>by podle vědců mohl být revoluční nejen proto, že bychom se mohli dozvědět, jak velké množství vody vlastně planeta obsahuje, ale také jaké jsou počátky a historie této kapaliny na Zemi. „Stále kolem vody na Zemi panují velké nejasnosti, ale naše studie minimálně dokázala, že jádro je největší rezervoár vody na planetě,“ cituje </a:t>
            </a:r>
            <a:r>
              <a:rPr lang="cs-CZ" dirty="0" err="1"/>
              <a:t>Yungua</a:t>
            </a:r>
            <a:r>
              <a:rPr lang="cs-CZ" dirty="0"/>
              <a:t> Li španělský </a:t>
            </a:r>
            <a:r>
              <a:rPr lang="cs-CZ" dirty="0">
                <a:hlinkClick r:id="rId2"/>
              </a:rPr>
              <a:t>server</a:t>
            </a:r>
            <a:r>
              <a:rPr lang="cs-CZ" dirty="0"/>
              <a:t> ABC. „Naše studie rozhodně nemůže dát definitivní odpověď,“ připouští pro ABC Li. „Na základě nejnovějších zkoumání izotopů a modelu tvorby Země ale může být v jádru více vody, než kolik obsahuje pět oceánů,“ říká vědec.</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r>
              <a:rPr lang="en-IN"/>
              <a:t>Slide Master</a:t>
            </a:r>
          </a:p>
        </p:txBody>
      </p:sp>
      <p:sp>
        <p:nvSpPr>
          <p:cNvPr id="3075" name="Rectangle 3"/>
          <p:cNvSpPr>
            <a:spLocks noGrp="1" noChangeArrowheads="1"/>
          </p:cNvSpPr>
          <p:nvPr>
            <p:ph idx="1"/>
          </p:nvPr>
        </p:nvSpPr>
        <p:spPr/>
        <p:txBody>
          <a:bodyPr/>
          <a:lstStyle/>
          <a:p>
            <a:pPr>
              <a:lnSpc>
                <a:spcPct val="90000"/>
              </a:lnSpc>
            </a:pPr>
            <a:r>
              <a:rPr lang="en-IN" sz="2200"/>
              <a:t>Your Text here</a:t>
            </a:r>
          </a:p>
          <a:p>
            <a:pPr>
              <a:lnSpc>
                <a:spcPct val="90000"/>
              </a:lnSpc>
            </a:pPr>
            <a:endParaRPr lang="en-IN" sz="2200"/>
          </a:p>
          <a:p>
            <a:pPr>
              <a:lnSpc>
                <a:spcPct val="90000"/>
              </a:lnSpc>
            </a:pPr>
            <a:r>
              <a:rPr lang="en-IN" sz="2200"/>
              <a:t>Lorem ipsum dolor sit amet, consectetuer adipiscing elit, sed diam nonummy nibh euismod tincidunt ut laoreet dolore magna aliquam erat volutpat. Ut wisi enim ad minim veniam</a:t>
            </a:r>
          </a:p>
          <a:p>
            <a:pPr>
              <a:lnSpc>
                <a:spcPct val="90000"/>
              </a:lnSpc>
            </a:pPr>
            <a:endParaRPr lang="en-IN" sz="2200"/>
          </a:p>
          <a:p>
            <a:pPr>
              <a:lnSpc>
                <a:spcPct val="90000"/>
              </a:lnSpc>
            </a:pPr>
            <a:r>
              <a:rPr lang="en-IN" sz="2200"/>
              <a:t>Duis autem vel eum iriure dolor in hendrerit in vulputate velit esse molestie consequat, vel illum dolore eu feugiat nulla facilisis at vero eros et accumsan et iusto odio dignissim qui blandit praesent luptatum zzril delenit augue duis dolore te feugait nulla facilisi.</a:t>
            </a:r>
          </a:p>
          <a:p>
            <a:pPr>
              <a:lnSpc>
                <a:spcPct val="90000"/>
              </a:lnSpc>
            </a:pPr>
            <a:endParaRPr lang="en-IN" sz="220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esta">
  <a:themeElements>
    <a:clrScheme name="Cesta">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Cesta">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Cesta">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7</TotalTime>
  <Words>217</Words>
  <Application>Microsoft Office PowerPoint</Application>
  <PresentationFormat>Předvádění na obrazovce (4:3)</PresentationFormat>
  <Paragraphs>20</Paragraphs>
  <Slides>5</Slides>
  <Notes>0</Notes>
  <HiddenSlides>0</HiddenSlides>
  <MMClips>0</MMClips>
  <ScaleCrop>false</ScaleCrop>
  <HeadingPairs>
    <vt:vector size="6" baseType="variant">
      <vt:variant>
        <vt:lpstr>Použitá písma</vt:lpstr>
      </vt:variant>
      <vt:variant>
        <vt:i4>1</vt:i4>
      </vt:variant>
      <vt:variant>
        <vt:lpstr>Motiv</vt:lpstr>
      </vt:variant>
      <vt:variant>
        <vt:i4>1</vt:i4>
      </vt:variant>
      <vt:variant>
        <vt:lpstr>Nadpisy snímků</vt:lpstr>
      </vt:variant>
      <vt:variant>
        <vt:i4>5</vt:i4>
      </vt:variant>
    </vt:vector>
  </HeadingPairs>
  <TitlesOfParts>
    <vt:vector size="7" baseType="lpstr">
      <vt:lpstr>Arial</vt:lpstr>
      <vt:lpstr>Cesta</vt:lpstr>
      <vt:lpstr>ZEMSKÉ  JÁDRO  A  VODA</vt:lpstr>
      <vt:lpstr>Snímek 2</vt:lpstr>
      <vt:lpstr>Snímek 3</vt:lpstr>
      <vt:lpstr>Snímek 4</vt:lpstr>
      <vt:lpstr>Slide Master</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ZEMSKÉ  JÁDRO  A  VODA</dc:title>
  <dc:subject>DigitalOfficePro Free Templates</dc:subject>
  <dc:creator>dell</dc:creator>
  <cp:keywords>Templates; PowerPoint; DigitalOfficePro; Free</cp:keywords>
  <cp:lastModifiedBy>dell</cp:lastModifiedBy>
  <cp:revision>1</cp:revision>
  <dcterms:created xsi:type="dcterms:W3CDTF">2020-06-07T11:01:49Z</dcterms:created>
  <dcterms:modified xsi:type="dcterms:W3CDTF">2020-06-07T11:09:09Z</dcterms:modified>
  <cp:category>Templates;PowerPoint</cp:category>
</cp:coreProperties>
</file>