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92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09FFFE63-89FA-4CA6-A555-DA3632098C32}" type="datetimeFigureOut">
              <a:rPr lang="cs-CZ" smtClean="0"/>
              <a:t>15.04.2020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8257-CFCA-4016-99B0-2ECBADE05DA9}" type="slidenum">
              <a:rPr lang="cs-CZ" smtClean="0"/>
              <a:t>‹#›</a:t>
            </a:fld>
            <a:endParaRPr lang="cs-CZ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78765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FE63-89FA-4CA6-A555-DA3632098C32}" type="datetimeFigureOut">
              <a:rPr lang="cs-CZ" smtClean="0"/>
              <a:t>15.04.2020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8257-CFCA-4016-99B0-2ECBADE05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6209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FE63-89FA-4CA6-A555-DA3632098C32}" type="datetimeFigureOut">
              <a:rPr lang="cs-CZ" smtClean="0"/>
              <a:t>15.04.2020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8257-CFCA-4016-99B0-2ECBADE05DA9}" type="slidenum">
              <a:rPr lang="cs-CZ" smtClean="0"/>
              <a:t>‹#›</a:t>
            </a:fld>
            <a:endParaRPr lang="cs-CZ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51029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FE63-89FA-4CA6-A555-DA3632098C32}" type="datetimeFigureOut">
              <a:rPr lang="cs-CZ" smtClean="0"/>
              <a:t>15.04.2020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8257-CFCA-4016-99B0-2ECBADE05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6369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FE63-89FA-4CA6-A555-DA3632098C32}" type="datetimeFigureOut">
              <a:rPr lang="cs-CZ" smtClean="0"/>
              <a:t>15.04.2020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8257-CFCA-4016-99B0-2ECBADE05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5896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FE63-89FA-4CA6-A555-DA3632098C32}" type="datetimeFigureOut">
              <a:rPr lang="cs-CZ" smtClean="0"/>
              <a:t>15.04.2020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8257-CFCA-4016-99B0-2ECBADE05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8922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FE63-89FA-4CA6-A555-DA3632098C32}" type="datetimeFigureOut">
              <a:rPr lang="cs-CZ" smtClean="0"/>
              <a:t>15.04.2020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8257-CFCA-4016-99B0-2ECBADE05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9206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FE63-89FA-4CA6-A555-DA3632098C32}" type="datetimeFigureOut">
              <a:rPr lang="cs-CZ" smtClean="0"/>
              <a:t>15.04.2020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8257-CFCA-4016-99B0-2ECBADE05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2557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FE63-89FA-4CA6-A555-DA3632098C32}" type="datetimeFigureOut">
              <a:rPr lang="cs-CZ" smtClean="0"/>
              <a:t>15.04.2020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8257-CFCA-4016-99B0-2ECBADE05DA9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825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FE63-89FA-4CA6-A555-DA3632098C32}" type="datetimeFigureOut">
              <a:rPr lang="cs-CZ" smtClean="0"/>
              <a:t>15.04.2020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8257-CFCA-4016-99B0-2ECBADE05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9185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FE63-89FA-4CA6-A555-DA3632098C32}" type="datetimeFigureOut">
              <a:rPr lang="cs-CZ" smtClean="0"/>
              <a:t>15.04.2020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8257-CFCA-4016-99B0-2ECBADE05DA9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0178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9FFFE63-89FA-4CA6-A555-DA3632098C32}" type="datetimeFigureOut">
              <a:rPr lang="cs-CZ" smtClean="0"/>
              <a:t>15.04.2020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53C8257-CFCA-4016-99B0-2ECBADE05DA9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983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Skloňování číslovek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15. </a:t>
            </a:r>
            <a:r>
              <a:rPr lang="cs-CZ" dirty="0" smtClean="0"/>
              <a:t>dubna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5448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Dva, oba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24129" y="2286000"/>
            <a:ext cx="3603290" cy="4023360"/>
          </a:xfrm>
        </p:spPr>
        <p:txBody>
          <a:bodyPr/>
          <a:lstStyle/>
          <a:p>
            <a:r>
              <a:rPr lang="cs-CZ" dirty="0" smtClean="0"/>
              <a:t>1. </a:t>
            </a:r>
            <a:r>
              <a:rPr lang="cs-CZ" sz="2800" dirty="0" smtClean="0"/>
              <a:t>dva, oba</a:t>
            </a:r>
          </a:p>
          <a:p>
            <a:r>
              <a:rPr lang="cs-CZ" sz="2800" dirty="0" smtClean="0"/>
              <a:t>2. dvou, obou</a:t>
            </a:r>
          </a:p>
          <a:p>
            <a:r>
              <a:rPr lang="cs-CZ" sz="2800" dirty="0" smtClean="0"/>
              <a:t>3. dvěma, oběma</a:t>
            </a:r>
          </a:p>
          <a:p>
            <a:r>
              <a:rPr lang="cs-CZ" sz="2800" dirty="0" smtClean="0"/>
              <a:t>4. dva, oba</a:t>
            </a:r>
          </a:p>
          <a:p>
            <a:r>
              <a:rPr lang="cs-CZ" sz="2800" dirty="0" smtClean="0"/>
              <a:t>5. dva, oba</a:t>
            </a:r>
          </a:p>
          <a:p>
            <a:r>
              <a:rPr lang="cs-CZ" sz="2800" dirty="0" smtClean="0"/>
              <a:t>6. dvou, obou</a:t>
            </a:r>
          </a:p>
          <a:p>
            <a:r>
              <a:rPr lang="cs-CZ" sz="2800" dirty="0" smtClean="0"/>
              <a:t>7. dvěma, oběma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259782" y="3421960"/>
            <a:ext cx="439189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dvouma</a:t>
            </a:r>
            <a:r>
              <a:rPr lang="cs-CZ" sz="2800" dirty="0" smtClean="0"/>
              <a:t>, </a:t>
            </a:r>
            <a:r>
              <a:rPr lang="cs-CZ" sz="2800" dirty="0" err="1" smtClean="0"/>
              <a:t>obouma</a:t>
            </a:r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err="1" smtClean="0"/>
              <a:t>dvěmi</a:t>
            </a:r>
            <a:r>
              <a:rPr lang="cs-CZ" sz="2800" dirty="0" smtClean="0"/>
              <a:t>, </a:t>
            </a:r>
            <a:r>
              <a:rPr lang="cs-CZ" sz="2800" dirty="0" err="1" smtClean="0"/>
              <a:t>oběmi</a:t>
            </a:r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err="1" smtClean="0"/>
              <a:t>dvouch</a:t>
            </a:r>
            <a:r>
              <a:rPr lang="cs-CZ" sz="2800" dirty="0" smtClean="0"/>
              <a:t>, </a:t>
            </a:r>
            <a:r>
              <a:rPr lang="cs-CZ" sz="2800" dirty="0" err="1" smtClean="0"/>
              <a:t>obouch</a:t>
            </a:r>
            <a:endParaRPr lang="cs-CZ" sz="2800" dirty="0"/>
          </a:p>
        </p:txBody>
      </p:sp>
      <p:sp>
        <p:nvSpPr>
          <p:cNvPr id="6" name="Násobení 5"/>
          <p:cNvSpPr/>
          <p:nvPr/>
        </p:nvSpPr>
        <p:spPr>
          <a:xfrm>
            <a:off x="5884164" y="1863384"/>
            <a:ext cx="4752109" cy="5142473"/>
          </a:xfrm>
          <a:prstGeom prst="mathMultiply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40"/>
          <a:stretch/>
        </p:blipFill>
        <p:spPr>
          <a:xfrm>
            <a:off x="4105864" y="142544"/>
            <a:ext cx="2299855" cy="3008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85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Tři, čtyři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24128" y="2286000"/>
            <a:ext cx="4545399" cy="402336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1. tři, čtyři</a:t>
            </a:r>
          </a:p>
          <a:p>
            <a:r>
              <a:rPr lang="cs-CZ" sz="2800" dirty="0" smtClean="0"/>
              <a:t>2. tří, třech, čtyř, čtyřech</a:t>
            </a:r>
          </a:p>
          <a:p>
            <a:r>
              <a:rPr lang="cs-CZ" sz="2800" dirty="0" smtClean="0"/>
              <a:t>3. třem, čtyřem</a:t>
            </a:r>
          </a:p>
          <a:p>
            <a:r>
              <a:rPr lang="cs-CZ" sz="2800" dirty="0" smtClean="0"/>
              <a:t>4. tři, čtyři</a:t>
            </a:r>
          </a:p>
          <a:p>
            <a:r>
              <a:rPr lang="cs-CZ" sz="2800" dirty="0" smtClean="0"/>
              <a:t>5. tři, čtyři,</a:t>
            </a:r>
          </a:p>
          <a:p>
            <a:r>
              <a:rPr lang="cs-CZ" sz="2800" dirty="0" smtClean="0"/>
              <a:t>6. třech, čtyřech</a:t>
            </a:r>
          </a:p>
          <a:p>
            <a:r>
              <a:rPr lang="cs-CZ" sz="2800" dirty="0" smtClean="0"/>
              <a:t>7. třemi, čtyřmi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64582" y="3477491"/>
            <a:ext cx="34359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třema</a:t>
            </a:r>
            <a:r>
              <a:rPr lang="cs-CZ" sz="2800" dirty="0" smtClean="0"/>
              <a:t>, čtyřma</a:t>
            </a:r>
            <a:endParaRPr lang="cs-CZ" sz="2800" dirty="0"/>
          </a:p>
        </p:txBody>
      </p:sp>
      <p:sp>
        <p:nvSpPr>
          <p:cNvPr id="5" name="Násobení 4"/>
          <p:cNvSpPr/>
          <p:nvPr/>
        </p:nvSpPr>
        <p:spPr>
          <a:xfrm>
            <a:off x="6248400" y="1167864"/>
            <a:ext cx="4752109" cy="5142473"/>
          </a:xfrm>
          <a:prstGeom prst="mathMultiply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798" y="215156"/>
            <a:ext cx="3145458" cy="2088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417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26467" t="10134" r="23060" b="21117"/>
          <a:stretch/>
        </p:blipFill>
        <p:spPr>
          <a:xfrm>
            <a:off x="1648691" y="207818"/>
            <a:ext cx="8350512" cy="639501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687873" y="5684002"/>
            <a:ext cx="1136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dvou</a:t>
            </a:r>
            <a:endParaRPr lang="cs-CZ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823946" y="1985665"/>
            <a:ext cx="1136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dvěma</a:t>
            </a:r>
            <a:endParaRPr lang="cs-CZ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823946" y="2447330"/>
            <a:ext cx="1136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třemi</a:t>
            </a:r>
            <a:endParaRPr lang="cs-CZ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234546" y="2872448"/>
            <a:ext cx="1136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oběma</a:t>
            </a:r>
            <a:endParaRPr lang="cs-CZ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657692" y="3259824"/>
            <a:ext cx="1136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tři</a:t>
            </a:r>
            <a:endParaRPr lang="cs-CZ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234546" y="3671179"/>
            <a:ext cx="13124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d</a:t>
            </a:r>
            <a:r>
              <a:rPr lang="cs-CZ" sz="1600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věma sty</a:t>
            </a:r>
            <a:endParaRPr lang="cs-CZ" sz="1600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327565" y="4040511"/>
            <a:ext cx="13300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</a:t>
            </a:r>
            <a:r>
              <a:rPr lang="cs-CZ" sz="1600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řemi sty</a:t>
            </a:r>
            <a:endParaRPr lang="cs-CZ" sz="1600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225728" y="4469818"/>
            <a:ext cx="1136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čtyř</a:t>
            </a:r>
            <a:endParaRPr lang="cs-CZ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511636" y="4899125"/>
            <a:ext cx="1136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dvěma</a:t>
            </a:r>
            <a:endParaRPr lang="cs-CZ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096000" y="1570167"/>
            <a:ext cx="1136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čtyřmi</a:t>
            </a:r>
            <a:endParaRPr lang="cs-CZ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959927" y="6053334"/>
            <a:ext cx="1136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oběma</a:t>
            </a:r>
            <a:endParaRPr lang="cs-CZ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6690" y="470940"/>
            <a:ext cx="3297383" cy="2198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87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ál">
  <a:themeElements>
    <a:clrScheme name="Integrál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99CB38"/>
      </a:accent1>
      <a:accent2>
        <a:srgbClr val="63A537"/>
      </a:accent2>
      <a:accent3>
        <a:srgbClr val="E6D024"/>
      </a:accent3>
      <a:accent4>
        <a:srgbClr val="CC9700"/>
      </a:accent4>
      <a:accent5>
        <a:srgbClr val="4EB3CF"/>
      </a:accent5>
      <a:accent6>
        <a:srgbClr val="378DA6"/>
      </a:accent6>
      <a:hlink>
        <a:srgbClr val="6B9F25"/>
      </a:hlink>
      <a:folHlink>
        <a:srgbClr val="B26B02"/>
      </a:folHlink>
    </a:clrScheme>
    <a:fontScheme name="Integrá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á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29F68FFC-748B-4FC3-BF39-7F84A6D5840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49</TotalTime>
  <Words>111</Words>
  <Application>Microsoft Office PowerPoint</Application>
  <PresentationFormat>Širokoúhlá obrazovka</PresentationFormat>
  <Paragraphs>35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9" baseType="lpstr">
      <vt:lpstr>Courier New</vt:lpstr>
      <vt:lpstr>Tw Cen MT</vt:lpstr>
      <vt:lpstr>Tw Cen MT Condensed</vt:lpstr>
      <vt:lpstr>Wingdings 3</vt:lpstr>
      <vt:lpstr>Integrál</vt:lpstr>
      <vt:lpstr>Skloňování číslovek</vt:lpstr>
      <vt:lpstr>Dva, oba</vt:lpstr>
      <vt:lpstr>Tři, čtyři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Skloňování číslovek</dc:title>
  <dc:creator>Míša</dc:creator>
  <cp:lastModifiedBy>Míša</cp:lastModifiedBy>
  <cp:revision>6</cp:revision>
  <dcterms:created xsi:type="dcterms:W3CDTF">2020-04-13T18:59:47Z</dcterms:created>
  <dcterms:modified xsi:type="dcterms:W3CDTF">2020-04-15T07:55:17Z</dcterms:modified>
</cp:coreProperties>
</file>