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7FFDB2-7885-47AE-B5EF-5335BE331DDC}" v="17" dt="2024-03-29T12:41:44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69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417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80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52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38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3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37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910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559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914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853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200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827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541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3071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651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49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latin typeface="Elephant Pro"/>
              </a:rPr>
              <a:t>Jiří z Poděbrad 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Andy, Nela, Jony, </a:t>
            </a:r>
            <a:r>
              <a:rPr lang="cs-CZ" err="1"/>
              <a:t>Dimi</a:t>
            </a:r>
            <a:r>
              <a:rPr lang="cs-CZ"/>
              <a:t>, Maty</a:t>
            </a:r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0FEEA5-E2CA-6635-C2F9-1E33E6051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Dětství </a:t>
            </a:r>
          </a:p>
        </p:txBody>
      </p:sp>
      <p:pic>
        <p:nvPicPr>
          <p:cNvPr id="5" name="Zástupný symbol obrázku 4" descr="Obsah obrázku skica, kresba, Lidská tvář, obraz&#10;&#10;Popis se vygeneroval automaticky.">
            <a:extLst>
              <a:ext uri="{FF2B5EF4-FFF2-40B4-BE49-F238E27FC236}">
                <a16:creationId xmlns:a16="http://schemas.microsoft.com/office/drawing/2014/main" id="{E0ABC9D6-6F8D-E9F5-0BD1-DD439EA2E28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556" b="3556"/>
          <a:stretch/>
        </p:blipFill>
        <p:spPr/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C68D135-A582-F2D1-5516-F90826F1B60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Narodil se  1420 23. Dubna.</a:t>
            </a:r>
          </a:p>
          <a:p>
            <a:r>
              <a:rPr lang="cs-CZ"/>
              <a:t>Jeho otcem byl  husitský válečník Viktorín z Poděbrad a jeho matka je Anna z </a:t>
            </a:r>
            <a:r>
              <a:rPr lang="cs-CZ" err="1"/>
              <a:t>Vartemberka</a:t>
            </a:r>
            <a:r>
              <a:rPr lang="cs-CZ"/>
              <a:t>.</a:t>
            </a:r>
          </a:p>
          <a:p>
            <a:r>
              <a:rPr lang="cs-CZ"/>
              <a:t>Jeho kmotr byl  Jan Žižka</a:t>
            </a:r>
          </a:p>
        </p:txBody>
      </p:sp>
    </p:spTree>
    <p:extLst>
      <p:ext uri="{BB962C8B-B14F-4D97-AF65-F5344CB8AC3E}">
        <p14:creationId xmlns:p14="http://schemas.microsoft.com/office/powerpoint/2010/main" val="2622912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ED858F-E8AB-B3E7-3496-235EE6A67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Dospělost </a:t>
            </a:r>
          </a:p>
        </p:txBody>
      </p:sp>
      <p:pic>
        <p:nvPicPr>
          <p:cNvPr id="5" name="Zástupný symbol obrázku 4" descr="Obsah obrázku text, Lidská tvář, oblečení, koruna">
            <a:extLst>
              <a:ext uri="{FF2B5EF4-FFF2-40B4-BE49-F238E27FC236}">
                <a16:creationId xmlns:a16="http://schemas.microsoft.com/office/drawing/2014/main" id="{6767205F-F7D1-C94C-2CA5-4C10FB52526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7233" r="27233"/>
          <a:stretch/>
        </p:blipFill>
        <p:spPr>
          <a:xfrm>
            <a:off x="7594682" y="914400"/>
            <a:ext cx="4253989" cy="5334000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A6BB95C-2475-A9F9-DCCF-3BFEB8551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285750" indent="-285750">
              <a:buChar char="•"/>
            </a:pPr>
            <a:r>
              <a:rPr lang="cs-CZ"/>
              <a:t>Byl dvakrát ženatý, jeho první manželkou byla Kunhuta ze Šternberka, ze kterou měl několik dětí.</a:t>
            </a:r>
          </a:p>
          <a:p>
            <a:pPr marL="285750" indent="-285750">
              <a:buChar char="•"/>
            </a:pPr>
            <a:r>
              <a:rPr lang="cs-CZ"/>
              <a:t>Po její smrti se oženil s Johanou z  Rožmitálu.</a:t>
            </a:r>
          </a:p>
          <a:p>
            <a:pPr marL="285750" indent="-285750">
              <a:buChar char="•"/>
            </a:pPr>
            <a:r>
              <a:rPr lang="cs-CZ"/>
              <a:t>Stal se významným politikem a státníkem. </a:t>
            </a:r>
          </a:p>
          <a:p>
            <a:pPr marL="285750" indent="-285750">
              <a:buChar char="•"/>
            </a:pPr>
            <a:r>
              <a:rPr lang="cs-CZ"/>
              <a:t>Během své dospělosti se Jiří z Poděbrad také vyznamenal jako vojevůdce.</a:t>
            </a:r>
          </a:p>
          <a:p>
            <a:pPr marL="285750" indent="-285750">
              <a:buChar char="•"/>
            </a:pPr>
            <a:r>
              <a:rPr lang="cs-CZ"/>
              <a:t>Jiří z Poděbrad byl významným svými snahami o sjednocení českých zemí a o upevnění královské moci.</a:t>
            </a:r>
          </a:p>
        </p:txBody>
      </p:sp>
    </p:spTree>
    <p:extLst>
      <p:ext uri="{BB962C8B-B14F-4D97-AF65-F5344CB8AC3E}">
        <p14:creationId xmlns:p14="http://schemas.microsoft.com/office/powerpoint/2010/main" val="4006648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A1D9EA-34C9-A812-4C44-70F9E96D4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/>
              <a:t>Úspěchy</a:t>
            </a:r>
          </a:p>
        </p:txBody>
      </p:sp>
      <p:pic>
        <p:nvPicPr>
          <p:cNvPr id="5" name="Zástupný symbol obrázku 4" descr="Obsah obrázku skica, kresba, Lidská tvář, koruna">
            <a:extLst>
              <a:ext uri="{FF2B5EF4-FFF2-40B4-BE49-F238E27FC236}">
                <a16:creationId xmlns:a16="http://schemas.microsoft.com/office/drawing/2014/main" id="{A209E34A-9C1B-ECC3-D1A5-4FDA610CCCA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115" r="14115"/>
          <a:stretch/>
        </p:blipFill>
        <p:spPr>
          <a:xfrm>
            <a:off x="8164044" y="1150189"/>
            <a:ext cx="3280974" cy="4572000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3131865-9D3C-4535-78FA-C16E837BE58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endParaRPr lang="cs-CZ" sz="3200" b="1" u="sng"/>
          </a:p>
          <a:p>
            <a:pPr marL="285750" indent="-285750">
              <a:buFont typeface="Arial"/>
              <a:buChar char="•"/>
            </a:pPr>
            <a:r>
              <a:rPr lang="cs-CZ" sz="2000" b="1">
                <a:latin typeface="Calibri"/>
                <a:cs typeface="Calibri"/>
              </a:rPr>
              <a:t>Zvolení českým králem</a:t>
            </a:r>
            <a:r>
              <a:rPr lang="cs-CZ" sz="2000">
                <a:latin typeface="Calibri"/>
                <a:cs typeface="Calibri"/>
              </a:rPr>
              <a:t>: Jedním z největších úspěchů Jiřího z Poděbrad bylo jeho zvolení českým králem v roce 1458. Tento krok byl důležitým milníkem v českých dějinách a znamenal začátek jeho vlády, která měla trvat až do jeho smrti.</a:t>
            </a:r>
            <a:endParaRPr lang="cs-CZ" sz="200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268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467A42-BC7D-D331-A3C1-870DF9ED9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02957"/>
          </a:xfrm>
        </p:spPr>
        <p:txBody>
          <a:bodyPr>
            <a:normAutofit/>
          </a:bodyPr>
          <a:lstStyle/>
          <a:p>
            <a:r>
              <a:rPr lang="cs-CZ" sz="3600">
                <a:latin typeface="Matura MT Script Capitals"/>
              </a:rPr>
              <a:t>Zajímavosti</a:t>
            </a:r>
          </a:p>
        </p:txBody>
      </p:sp>
      <p:pic>
        <p:nvPicPr>
          <p:cNvPr id="11" name="Zástupný symbol obrázku 10" descr="Nalezený obrázek pro jiří z poděbrad">
            <a:extLst>
              <a:ext uri="{FF2B5EF4-FFF2-40B4-BE49-F238E27FC236}">
                <a16:creationId xmlns:a16="http://schemas.microsoft.com/office/drawing/2014/main" id="{020752A2-10B9-95DC-C101-46F5DB65269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248" r="3248"/>
          <a:stretch/>
        </p:blipFill>
        <p:spPr>
          <a:xfrm>
            <a:off x="7273925" y="612775"/>
            <a:ext cx="3827463" cy="5942013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3A7F991-4BA8-633C-5669-7113A3168B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460157"/>
            <a:ext cx="4230410" cy="517083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z="1600" b="1">
                <a:latin typeface="Calibri"/>
                <a:cs typeface="Calibri"/>
              </a:rPr>
              <a:t>Alžběta Lucemburská si vzala za manžela Albrechta Habsburského a měla s ním syna Ladislava.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Ten se narodil 4. měsíce po smrti svého otce. 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Proto je nazýván Ladislav Pohrobek.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 Zemským správcem se stal právě Jiří z Poděbrad.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Šlechta na trůn dosadila Ladislava Pohrobka, po dobu jeho nezletilosti Jiřík spravoval zem. 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Ladislav však ve věku 17let zemřel.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Jiřího z Poděbrad obviňovali, že Jiříkova žena nebo on Ladislava otrávili měl na těle podivné skvrny, ale vinou byla zákeřná nemoc leukemie. 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Lidé ji tenkrát neznali.</a:t>
            </a:r>
            <a:endParaRPr lang="cs-CZ" sz="1600">
              <a:latin typeface="Aptos" panose="020B0004020202020204"/>
              <a:cs typeface="Calibri"/>
            </a:endParaRPr>
          </a:p>
          <a:p>
            <a:r>
              <a:rPr lang="cs-CZ" sz="1600" b="1">
                <a:latin typeface="Calibri"/>
                <a:cs typeface="Calibri"/>
              </a:rPr>
              <a:t> A tak se Jiřík stal ze zemského správce na nějakou dobu (11let) českým králem a rod Habsburků musí opět zase na chvíli počkat!</a:t>
            </a:r>
            <a:endParaRPr lang="cs-CZ" sz="160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765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BC8BE-0BD8-C75B-6C59-1CEB6AE68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Smrt</a:t>
            </a:r>
          </a:p>
        </p:txBody>
      </p:sp>
      <p:pic>
        <p:nvPicPr>
          <p:cNvPr id="5" name="Zástupný symbol obrázku 4" descr="Obsah obrázku skica, kresba, líc, kresba tužkou&#10;&#10;Popis se vygeneroval automaticky.">
            <a:extLst>
              <a:ext uri="{FF2B5EF4-FFF2-40B4-BE49-F238E27FC236}">
                <a16:creationId xmlns:a16="http://schemas.microsoft.com/office/drawing/2014/main" id="{D26BFC98-93CA-E3CF-3B35-26E3DBB95ED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4119" r="4119"/>
          <a:stretch/>
        </p:blipFill>
        <p:spPr>
          <a:xfrm>
            <a:off x="7160929" y="914400"/>
            <a:ext cx="3409927" cy="4572000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B11111E-F204-8BC7-A1BB-E7738F855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4951705" cy="253329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85750">
              <a:buChar char="•"/>
            </a:pPr>
            <a:r>
              <a:rPr lang="cs-CZ"/>
              <a:t>Jiří z Poděbrad zemřel 22. 3. 1471 ve věku 62 let . Jeho smrt byla důležitou událostí v českých dějinách, která ovlivnila politickou situaci v zemi. Existuje několik teorií ohledně příčin jeho úmrtí:</a:t>
            </a:r>
          </a:p>
          <a:p>
            <a:pPr marL="285750" indent="-285750">
              <a:buChar char="•"/>
            </a:pPr>
            <a:endParaRPr lang="cs-CZ"/>
          </a:p>
          <a:p>
            <a:pPr marL="285750" indent="-285750">
              <a:buChar char="•"/>
            </a:pPr>
            <a:r>
              <a:rPr lang="cs-CZ"/>
              <a:t>Na stáří</a:t>
            </a:r>
          </a:p>
          <a:p>
            <a:pPr marL="285750" indent="-285750">
              <a:buChar char="•"/>
            </a:pPr>
            <a:r>
              <a:rPr lang="cs-CZ"/>
              <a:t>Otrávení </a:t>
            </a:r>
          </a:p>
        </p:txBody>
      </p:sp>
    </p:spTree>
    <p:extLst>
      <p:ext uri="{BB962C8B-B14F-4D97-AF65-F5344CB8AC3E}">
        <p14:creationId xmlns:p14="http://schemas.microsoft.com/office/powerpoint/2010/main" val="274539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08F6A1-9E31-F546-72EB-C7A151D60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Malý kvíz na konec 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6667E3-FD6B-2437-FF24-35E2E034E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Kdy zemřel Jiří z Poděbrad?</a:t>
            </a:r>
          </a:p>
          <a:p>
            <a:pPr>
              <a:buClr>
                <a:srgbClr val="1287C3"/>
              </a:buClr>
            </a:pPr>
            <a:r>
              <a:rPr lang="cs-CZ"/>
              <a:t>Kdy se narodil Jiří z Poděbrad?</a:t>
            </a:r>
          </a:p>
          <a:p>
            <a:pPr>
              <a:buClr>
                <a:srgbClr val="1287C3"/>
              </a:buClr>
            </a:pPr>
            <a:r>
              <a:rPr lang="cs-CZ"/>
              <a:t>Koho měl za ženy</a:t>
            </a:r>
          </a:p>
          <a:p>
            <a:pPr>
              <a:buClr>
                <a:srgbClr val="1287C3"/>
              </a:buClr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142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309E08-5334-1A16-6202-D1AA24BE5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Děkujeme za pozornost</a:t>
            </a:r>
          </a:p>
        </p:txBody>
      </p:sp>
    </p:spTree>
    <p:extLst>
      <p:ext uri="{BB962C8B-B14F-4D97-AF65-F5344CB8AC3E}">
        <p14:creationId xmlns:p14="http://schemas.microsoft.com/office/powerpoint/2010/main" val="3586591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57E9425FA46EE42AA1979D286988C78" ma:contentTypeVersion="11" ma:contentTypeDescription="Vytvoří nový dokument" ma:contentTypeScope="" ma:versionID="0118f49e8f2da56d0a77b2095ac8d9ba">
  <xsd:schema xmlns:xsd="http://www.w3.org/2001/XMLSchema" xmlns:xs="http://www.w3.org/2001/XMLSchema" xmlns:p="http://schemas.microsoft.com/office/2006/metadata/properties" xmlns:ns2="d9e514d0-573b-49ae-84dd-2a5f4905a978" xmlns:ns3="694f001e-ed5f-4bb0-ac60-44e0988eaa1f" targetNamespace="http://schemas.microsoft.com/office/2006/metadata/properties" ma:root="true" ma:fieldsID="95cbcfe4a78d26aeaf0198188bccb675" ns2:_="" ns3:_="">
    <xsd:import namespace="d9e514d0-573b-49ae-84dd-2a5f4905a978"/>
    <xsd:import namespace="694f001e-ed5f-4bb0-ac60-44e0988eaa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514d0-573b-49ae-84dd-2a5f4905a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4f001e-ed5f-4bb0-ac60-44e0988eaa1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714ca-4606-451e-9843-64e394831b8e}" ma:internalName="TaxCatchAll" ma:showField="CatchAllData" ma:web="694f001e-ed5f-4bb0-ac60-44e0988eaa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59C86A-2511-4542-AB26-29D061DBC2B0}"/>
</file>

<file path=customXml/itemProps2.xml><?xml version="1.0" encoding="utf-8"?>
<ds:datastoreItem xmlns:ds="http://schemas.openxmlformats.org/officeDocument/2006/customXml" ds:itemID="{F58AAA2F-2CB4-446A-80AD-5B2925539DF8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8</Slides>
  <Notes>0</Notes>
  <HiddenSlides>1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Parallax</vt:lpstr>
      <vt:lpstr>Jiří z Poděbrad </vt:lpstr>
      <vt:lpstr>Dětství </vt:lpstr>
      <vt:lpstr>Dospělost </vt:lpstr>
      <vt:lpstr>Úspěchy</vt:lpstr>
      <vt:lpstr>Zajímavosti</vt:lpstr>
      <vt:lpstr>Smrt</vt:lpstr>
      <vt:lpstr>Malý kvíz na konec </vt:lpstr>
      <vt:lpstr>Děkujeme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revision>11</cp:revision>
  <dcterms:created xsi:type="dcterms:W3CDTF">2024-03-22T09:32:14Z</dcterms:created>
  <dcterms:modified xsi:type="dcterms:W3CDTF">2024-03-29T12:41:47Z</dcterms:modified>
</cp:coreProperties>
</file>