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795B06-4CCE-4587-8A96-2524F5F96F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5A9081-D9A8-4CA9-99D9-BDA6F3172F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30F3214-D90E-4E90-93BA-2B7E71F4D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5052B66-0C24-4A22-9107-556B97C3A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E6595B1-D3DE-4A91-96AF-932348C66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54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7C56F9-023C-4558-BD0F-06C8C57C6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0BA84AA-45C5-4A19-89ED-FEDD11292C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AB8EBD0-282D-4042-A0DD-5CCC00D39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606CA8D-09BB-4CF5-BAC7-D9B9FB93E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C24671A-1696-4DDC-B775-2CC81EF74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0937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7F898B-B424-4762-A039-C410F7A63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465CF63-7FA9-454E-B709-38AAB38617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6278A26-B77D-48C0-9AEE-EA36F660B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45915C4-E296-4F83-BD1E-FE522932E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29EB09-525F-4AEC-9BF7-906BB4A7B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8750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BDCE12-3288-4246-9BCE-D4CE329A7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4BBE881-750B-4FE0-BD9B-2820707A44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49F18F6-2491-4D4C-BFF7-B04744FAD6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CCE5296-1F83-458B-87F6-6EA0B9ED4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CE472E4-4BDA-48D4-B6C7-D782AD9F7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92D5E53-27BE-44B4-BB75-FC7157F41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454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EC1615-3BD4-4271-B45B-3D8B55907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C2C5822-F464-4905-82E1-025E06393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7683391-118B-4AF5-810D-6B960F44A4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F753FA14-ACD8-42DA-A681-FC336D4C80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F0AB771-6B3A-4309-BA12-E70581E868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CB9553E-205C-45EA-AB5F-26028E331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1B508C7-F645-463C-920A-BF57B4A04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70758A1-7CE9-4A82-920F-E06B3B007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6282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F0AB30-5432-43BE-AC47-89618BFE1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84CBC09-1DBF-4C5F-B9D8-7455A2CCA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A9A7D4A-55FB-4FD8-943B-BC5AF2B56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2E64004-82D7-4731-8292-356BC8909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543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91A27EC-0B5D-462E-A991-53075B9D6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2F5449E-2998-4046-ADE4-C202837AE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E38179B-C090-48CE-B7AB-69BC57F21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965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4D0294-3C11-451C-8045-BD5BD5CAB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5C62356-C451-48B7-A285-D3DEF0EF5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9BE94A5-B5A0-4A66-AE94-6FC20EAD4C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46263B7-4049-4D42-A8EA-E3985225A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47B5C1C-8E1C-4891-B45F-0A3873A39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93DD4B4-BEF4-43EE-9736-900D533CE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546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18AACA-1B5E-4383-88FB-345CD295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FB42EE9-87DC-4300-90E4-0E3CA2C67A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67AA841-A865-42D0-AC32-3C977D40E8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6ABFA5B-E899-4FE7-80DD-A46A83C40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F0F5B28-7F2C-43C3-9436-F754F7124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E2F1A51-9EE8-412C-85FD-E4CFB4077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728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2A13BF-98FE-4A01-B5D1-FC5747F59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7B23A0-5471-4BAF-A4CC-CA91E32D69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11770D8-407C-428A-9E00-2DD52A1DA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C2E57B2-ADE0-494D-BD99-037D8C52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E949AE-E20A-409B-9B50-AD9DBED18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8296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0A2C36A-C99D-4D33-893A-E2A8B3D8EF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A4C7159-C499-4D81-B782-9B6DD57CE8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E4AC82D-68CA-40C3-80C2-C60304D79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2D0E406-6431-4070-8692-27BC4A8A6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61830E7-C32D-4300-AAF2-36AC8F946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4285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FF194DC-06D1-4EAF-8F53-704AA6CA7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75C66C6-EE96-442F-A6F0-C578EAFD1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E1B41F-D7A3-45E4-9A04-A8B649F2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96F7D-ABFC-4547-8B66-C40E85D67E49}" type="datetimeFigureOut">
              <a:rPr lang="cs-CZ" smtClean="0"/>
              <a:t>29.05.2020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238187-110D-4910-934D-29270F14A3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2CD2F3F-EFC3-4A93-AC21-A9EAFE1298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12D85-D69C-4F13-8B14-71804ECC6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120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1D224E-258C-4BB0-BA09-6A82A7AE2A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6127" y="385894"/>
            <a:ext cx="9957733" cy="6308521"/>
          </a:xfrm>
        </p:spPr>
        <p:txBody>
          <a:bodyPr>
            <a:normAutofit/>
          </a:bodyPr>
          <a:lstStyle/>
          <a:p>
            <a:pPr lvl="0">
              <a:spcBef>
                <a:spcPts val="1000"/>
              </a:spcBef>
            </a:pPr>
            <a:r>
              <a:rPr lang="cs-CZ" sz="4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Napiš o jaké </a:t>
            </a:r>
            <a:r>
              <a:rPr lang="cs-CZ" sz="40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historické období </a:t>
            </a:r>
            <a:r>
              <a:rPr lang="cs-CZ" sz="4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nebo  městský stát nebo událost v Řecku </a:t>
            </a:r>
            <a:r>
              <a:rPr lang="cs-CZ" sz="40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nebo řeckou osobnost se </a:t>
            </a:r>
            <a:r>
              <a:rPr lang="cs-CZ" sz="4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jedná. </a:t>
            </a:r>
            <a:r>
              <a:rPr lang="cs-CZ" sz="40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Do sešitu</a:t>
            </a:r>
            <a:r>
              <a:rPr lang="cs-CZ" sz="40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cs-CZ" sz="4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vypiš jen čísla a odpověď.</a:t>
            </a:r>
            <a:r>
              <a:rPr lang="cs-CZ" sz="26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cs-CZ" sz="26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cs-CZ" sz="26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Nezapomeň </a:t>
            </a:r>
            <a:r>
              <a:rPr lang="cs-CZ" sz="26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odevzdat v termínu </a:t>
            </a:r>
            <a:r>
              <a:rPr lang="cs-CZ" sz="26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v </a:t>
            </a:r>
            <a:r>
              <a:rPr lang="cs-CZ" sz="2600" dirty="0" err="1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Teams</a:t>
            </a:r>
            <a:r>
              <a:rPr lang="cs-CZ" sz="26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v zadání </a:t>
            </a: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362EA7A-DB05-452B-BA7A-1DD91EC13C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4132" y="385894"/>
            <a:ext cx="4878897" cy="3049311"/>
          </a:xfrm>
          <a:prstGeom prst="rect">
            <a:avLst/>
          </a:prstGeom>
        </p:spPr>
      </p:pic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1698170" y="3762104"/>
            <a:ext cx="9405259" cy="2508068"/>
          </a:xfrm>
        </p:spPr>
        <p:txBody>
          <a:bodyPr/>
          <a:lstStyle/>
          <a:p>
            <a:r>
              <a:rPr lang="cs-CZ" dirty="0" smtClean="0"/>
              <a:t>6.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7933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5BC70B-A282-489E-902E-ECAFDC80D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4"/>
            <a:ext cx="10050710" cy="264050"/>
          </a:xfrm>
        </p:spPr>
        <p:txBody>
          <a:bodyPr>
            <a:normAutofit/>
          </a:bodyPr>
          <a:lstStyle/>
          <a:p>
            <a:r>
              <a:rPr lang="cs-CZ" sz="1100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4ED8F38-C2EA-4EEF-B01F-20AA8B7510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"/>
            <a:ext cx="12217167" cy="6858000"/>
          </a:xfrm>
        </p:spPr>
        <p:txBody>
          <a:bodyPr numCol="2">
            <a:normAutofit fontScale="70000" lnSpcReduction="20000"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Tvrdá výchova dětí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Nové osady- Syrakusy, Neapol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Trojská válka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9 </a:t>
            </a:r>
            <a:r>
              <a:rPr lang="cs-CZ" sz="3000" b="1" dirty="0" err="1"/>
              <a:t>archontů</a:t>
            </a:r>
            <a:r>
              <a:rPr lang="cs-CZ" sz="3000" b="1" dirty="0"/>
              <a:t> na 1 rok – úředníků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Lakonická – stručná mluva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Rozkvět filozofie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2 </a:t>
            </a:r>
            <a:r>
              <a:rPr lang="cs-CZ" sz="3000" b="1" dirty="0" smtClean="0"/>
              <a:t>králové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 smtClean="0"/>
              <a:t> </a:t>
            </a:r>
            <a:r>
              <a:rPr lang="cs-CZ" sz="3000" b="1" dirty="0"/>
              <a:t>Založil Alexandrii v </a:t>
            </a:r>
            <a:r>
              <a:rPr lang="cs-CZ" sz="3000" b="1" dirty="0" smtClean="0"/>
              <a:t>Egyptě</a:t>
            </a:r>
            <a:endParaRPr lang="cs-CZ" sz="3000" b="1" dirty="0"/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Demokracie jako forma vlády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Plnoletý občan ve 30 letech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Dovoz levného obilí, krize pro rolníky v Řecku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Velmi dobří námořníci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Městský stát na Peloponéském ostrově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Symbolické zvíře je sova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Návrat Odyssea na rodný ostrov Ithaka a jeho dobrodružství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Sokrates – „ Vím, že nic nevím.“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Oblíbené jídlo – krvavá polévka 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Slepý básník – zpíval dva eposy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Osady ve Středozemním a Černém moři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„ Temné období“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Parthenón na Akropoli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Rozvoj vědy, umění, vzdělanosti a řečtiny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Období v 8. – 6. století př. n. l.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Úředník Solón rozdělil obyvatele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Střepinový soud a vyhnání obyvatel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Chlapci měli málo jídla a kradli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/>
              <a:t>Bojovník </a:t>
            </a:r>
            <a:r>
              <a:rPr lang="cs-CZ" sz="3000" b="1" dirty="0" smtClean="0"/>
              <a:t>Achilles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 smtClean="0"/>
              <a:t>Perikles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 smtClean="0"/>
              <a:t>Leonidas a bitva u Thermopyl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 smtClean="0"/>
              <a:t>Rozsekl </a:t>
            </a:r>
            <a:r>
              <a:rPr lang="cs-CZ" sz="3000" b="1" dirty="0" err="1" smtClean="0"/>
              <a:t>gorgický</a:t>
            </a:r>
            <a:r>
              <a:rPr lang="cs-CZ" sz="3000" b="1" dirty="0" smtClean="0"/>
              <a:t> uzel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 smtClean="0"/>
              <a:t>Thukydides, </a:t>
            </a:r>
            <a:r>
              <a:rPr lang="cs-CZ" sz="3000" b="1" dirty="0" smtClean="0"/>
              <a:t>Platón, Aristoteles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 smtClean="0"/>
              <a:t>Zemřel v </a:t>
            </a:r>
            <a:r>
              <a:rPr lang="cs-CZ" sz="3000" b="1" dirty="0" smtClean="0"/>
              <a:t>Babylonu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 smtClean="0"/>
              <a:t>Dal úředníkům plat za jejich práci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 err="1" smtClean="0"/>
              <a:t>Pireus</a:t>
            </a:r>
            <a:r>
              <a:rPr lang="cs-CZ" sz="3000" b="1" dirty="0" smtClean="0"/>
              <a:t> – přístav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 smtClean="0"/>
              <a:t>Lví brána a kyklopské zdivo 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3000" b="1" dirty="0" smtClean="0"/>
              <a:t>Namaluj časovou osu a zakresli všechna období dějin Řecka od počátku do zániku – římské nadvlády, uveď časové údaje ke </a:t>
            </a:r>
            <a:r>
              <a:rPr lang="cs-CZ" sz="3000" b="1" smtClean="0"/>
              <a:t>každému období.</a:t>
            </a:r>
            <a:endParaRPr lang="cs-CZ" sz="3000" b="1" dirty="0" smtClean="0"/>
          </a:p>
          <a:p>
            <a:pPr marL="971550" lvl="1" indent="-514350">
              <a:buFont typeface="+mj-lt"/>
              <a:buAutoNum type="arabicPeriod"/>
            </a:pPr>
            <a:endParaRPr lang="cs-CZ" sz="3000" b="1" dirty="0" smtClean="0"/>
          </a:p>
          <a:p>
            <a:pPr marL="457200" lvl="1" indent="0">
              <a:buNone/>
            </a:pPr>
            <a:endParaRPr lang="cs-CZ" sz="3000" b="1" dirty="0"/>
          </a:p>
          <a:p>
            <a:pPr marL="971550" lvl="1" indent="-514350">
              <a:buFont typeface="+mj-lt"/>
              <a:buAutoNum type="arabicPeriod"/>
            </a:pPr>
            <a:endParaRPr lang="cs-CZ" sz="3000" b="1" dirty="0"/>
          </a:p>
          <a:p>
            <a:pPr marL="457200" lvl="1" indent="0">
              <a:buNone/>
            </a:pPr>
            <a:endParaRPr lang="cs-CZ" sz="3000" b="1" dirty="0"/>
          </a:p>
          <a:p>
            <a:pPr marL="457200" lvl="1" indent="0">
              <a:buNone/>
            </a:pPr>
            <a:endParaRPr lang="cs-CZ" sz="3000" b="1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2005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120</TotalTime>
  <Words>226</Words>
  <Application>Microsoft Office PowerPoint</Application>
  <PresentationFormat>Širokoúhlá obrazovka</PresentationFormat>
  <Paragraphs>43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Motiv Office</vt:lpstr>
      <vt:lpstr>Napiš o jaké historické období nebo  městský stát nebo událost v Řecku nebo řeckou osobnost se jedná. Do sešitu vypiš jen čísla a odpověď. Nezapomeň odevzdat v termínu v Teams v zadání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</dc:creator>
  <cp:lastModifiedBy>Strnadová Lenka</cp:lastModifiedBy>
  <cp:revision>10</cp:revision>
  <dcterms:created xsi:type="dcterms:W3CDTF">2019-04-14T12:28:25Z</dcterms:created>
  <dcterms:modified xsi:type="dcterms:W3CDTF">2020-05-29T11:30:23Z</dcterms:modified>
</cp:coreProperties>
</file>