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DB40C8-5F47-44E1-B9E2-7DB27034C066}" v="220" dt="2024-03-20T07:39:20.252"/>
    <p1510:client id="{1F324E33-4609-4BC1-AF39-FE3A9C36CAA6}" v="438" dt="2024-03-20T11:22:10.210"/>
    <p1510:client id="{3FC88572-B194-48F1-85FF-662AE011C6A9}" v="121" dt="2024-03-20T10:56:52.397"/>
    <p1510:client id="{75A0077F-4434-4750-ADDC-38956EFE0FD4}" v="831" dt="2024-03-20T09:57:57.516"/>
    <p1510:client id="{81216275-D510-480D-82E0-A96C3E97A9E8}" v="11" dt="2024-03-21T13:13:59.683"/>
    <p1510:client id="{9B7326EB-4877-4C8A-95ED-F4ACED975A96}" v="8" dt="2024-03-21T09:17:29.489"/>
    <p1510:client id="{CEFFD43F-AE79-4C3C-A0F2-26AD235C32B4}" v="69" dt="2024-03-21T13:17:09.196"/>
    <p1510:client id="{D49B86E1-4CD4-4552-BC1F-7FA2D015FECA}" v="105" dt="2024-03-20T07:46:36.7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microsoft.com/office/2016/11/relationships/changesInfo" Target="changesInfos/changesInfo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vlíčková Lucie" userId="S::lhavlickova@zscernos.cz::3a0d5789-59a7-48ed-b382-c55c41ee2300" providerId="AD" clId="Web-{81216275-D510-480D-82E0-A96C3E97A9E8}"/>
    <pc:docChg chg="modSld">
      <pc:chgData name="Havlíčková Lucie" userId="S::lhavlickova@zscernos.cz::3a0d5789-59a7-48ed-b382-c55c41ee2300" providerId="AD" clId="Web-{81216275-D510-480D-82E0-A96C3E97A9E8}" dt="2024-03-21T13:13:59.683" v="9" actId="14100"/>
      <pc:docMkLst>
        <pc:docMk/>
      </pc:docMkLst>
      <pc:sldChg chg="addSp modSp">
        <pc:chgData name="Havlíčková Lucie" userId="S::lhavlickova@zscernos.cz::3a0d5789-59a7-48ed-b382-c55c41ee2300" providerId="AD" clId="Web-{81216275-D510-480D-82E0-A96C3E97A9E8}" dt="2024-03-21T13:13:59.683" v="9" actId="14100"/>
        <pc:sldMkLst>
          <pc:docMk/>
          <pc:sldMk cId="3940530814" sldId="261"/>
        </pc:sldMkLst>
        <pc:spChg chg="add mod">
          <ac:chgData name="Havlíčková Lucie" userId="S::lhavlickova@zscernos.cz::3a0d5789-59a7-48ed-b382-c55c41ee2300" providerId="AD" clId="Web-{81216275-D510-480D-82E0-A96C3E97A9E8}" dt="2024-03-21T13:13:59.683" v="9" actId="14100"/>
          <ac:spMkLst>
            <pc:docMk/>
            <pc:sldMk cId="3940530814" sldId="261"/>
            <ac:spMk id="4" creationId="{5C6CEA15-A538-C7D9-19D6-B1684BDF9EE8}"/>
          </ac:spMkLst>
        </pc:spChg>
      </pc:sldChg>
    </pc:docChg>
  </pc:docChgLst>
  <pc:docChgLst>
    <pc:chgData name="Havlíčková Lucie" userId="S::lhavlickova@zscernos.cz::3a0d5789-59a7-48ed-b382-c55c41ee2300" providerId="AD" clId="Web-{CEFFD43F-AE79-4C3C-A0F2-26AD235C32B4}"/>
    <pc:docChg chg="modSld">
      <pc:chgData name="Havlíčková Lucie" userId="S::lhavlickova@zscernos.cz::3a0d5789-59a7-48ed-b382-c55c41ee2300" providerId="AD" clId="Web-{CEFFD43F-AE79-4C3C-A0F2-26AD235C32B4}" dt="2024-03-21T13:17:09.196" v="68" actId="20577"/>
      <pc:docMkLst>
        <pc:docMk/>
      </pc:docMkLst>
      <pc:sldChg chg="modSp">
        <pc:chgData name="Havlíčková Lucie" userId="S::lhavlickova@zscernos.cz::3a0d5789-59a7-48ed-b382-c55c41ee2300" providerId="AD" clId="Web-{CEFFD43F-AE79-4C3C-A0F2-26AD235C32B4}" dt="2024-03-21T13:15:49.097" v="34" actId="20577"/>
        <pc:sldMkLst>
          <pc:docMk/>
          <pc:sldMk cId="3412998530" sldId="260"/>
        </pc:sldMkLst>
        <pc:spChg chg="mod">
          <ac:chgData name="Havlíčková Lucie" userId="S::lhavlickova@zscernos.cz::3a0d5789-59a7-48ed-b382-c55c41ee2300" providerId="AD" clId="Web-{CEFFD43F-AE79-4C3C-A0F2-26AD235C32B4}" dt="2024-03-21T13:15:49.097" v="34" actId="20577"/>
          <ac:spMkLst>
            <pc:docMk/>
            <pc:sldMk cId="3412998530" sldId="260"/>
            <ac:spMk id="3" creationId="{107AC7BB-43D0-1412-1526-D314D3DE65D7}"/>
          </ac:spMkLst>
        </pc:spChg>
      </pc:sldChg>
      <pc:sldChg chg="modSp">
        <pc:chgData name="Havlíčková Lucie" userId="S::lhavlickova@zscernos.cz::3a0d5789-59a7-48ed-b382-c55c41ee2300" providerId="AD" clId="Web-{CEFFD43F-AE79-4C3C-A0F2-26AD235C32B4}" dt="2024-03-21T13:17:09.196" v="68" actId="20577"/>
        <pc:sldMkLst>
          <pc:docMk/>
          <pc:sldMk cId="202623336" sldId="262"/>
        </pc:sldMkLst>
        <pc:spChg chg="mod">
          <ac:chgData name="Havlíčková Lucie" userId="S::lhavlickova@zscernos.cz::3a0d5789-59a7-48ed-b382-c55c41ee2300" providerId="AD" clId="Web-{CEFFD43F-AE79-4C3C-A0F2-26AD235C32B4}" dt="2024-03-21T13:17:09.196" v="68" actId="20577"/>
          <ac:spMkLst>
            <pc:docMk/>
            <pc:sldMk cId="202623336" sldId="262"/>
            <ac:spMk id="3" creationId="{7ECB7D1C-F5B8-28A0-3382-54AFDA45E62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21.03.2024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309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21.03.2024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5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21.03.2024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7285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21.03.2024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6106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21.03.2024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578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21.03.2024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983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21.03.2024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794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21.03.2024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307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21.03.2024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594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21.03.2024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188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21.03.2024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787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A43DF-04A3-4662-88CA-28FDED1CFC09}" type="datetimeFigureOut">
              <a:rPr lang="cs-CZ" smtClean="0"/>
              <a:t>21.03.2024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425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DZHcAhG8XU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i="1">
                <a:latin typeface="Brush Script MT"/>
                <a:ea typeface="Calibri Light"/>
                <a:cs typeface="Calibri Light"/>
              </a:rPr>
              <a:t>Jan Hus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>
                <a:latin typeface="Brush Script MT"/>
                <a:ea typeface="Calibri"/>
                <a:cs typeface="Calibri"/>
              </a:rPr>
              <a:t>Jakub Kočárek, Evelína </a:t>
            </a:r>
            <a:r>
              <a:rPr lang="cs-CZ" err="1">
                <a:latin typeface="Brush Script MT"/>
                <a:ea typeface="Calibri"/>
                <a:cs typeface="Calibri"/>
              </a:rPr>
              <a:t>Endlicherová</a:t>
            </a:r>
            <a:r>
              <a:rPr lang="cs-CZ">
                <a:latin typeface="Brush Script MT"/>
                <a:ea typeface="Calibri"/>
                <a:cs typeface="Calibri"/>
              </a:rPr>
              <a:t>, </a:t>
            </a:r>
            <a:r>
              <a:rPr lang="cs-CZ" err="1">
                <a:latin typeface="Brush Script MT"/>
                <a:ea typeface="Calibri"/>
                <a:cs typeface="Calibri"/>
              </a:rPr>
              <a:t>Clifford</a:t>
            </a:r>
            <a:r>
              <a:rPr lang="cs-CZ">
                <a:latin typeface="Brush Script MT"/>
                <a:ea typeface="Calibri"/>
                <a:cs typeface="Calibri"/>
              </a:rPr>
              <a:t> Josef King,</a:t>
            </a:r>
          </a:p>
          <a:p>
            <a:r>
              <a:rPr lang="cs-CZ">
                <a:latin typeface="Brush Script MT"/>
                <a:ea typeface="Calibri"/>
                <a:cs typeface="Calibri"/>
              </a:rPr>
              <a:t> Emma Hromadová, Ema Trejbalová,</a:t>
            </a:r>
          </a:p>
        </p:txBody>
      </p:sp>
    </p:spTree>
    <p:extLst>
      <p:ext uri="{BB962C8B-B14F-4D97-AF65-F5344CB8AC3E}">
        <p14:creationId xmlns:p14="http://schemas.microsoft.com/office/powerpoint/2010/main" val="3799523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B79D6C0-5A9C-370B-1A5A-72E722CF1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cs-CZ">
                <a:latin typeface="Brush Script MT"/>
                <a:cs typeface="Calibri Light"/>
              </a:rPr>
              <a:t>D</a:t>
            </a:r>
            <a:r>
              <a:rPr lang="cs-CZ" b="1">
                <a:latin typeface="Fairwater Script"/>
                <a:cs typeface="Calibri Light"/>
              </a:rPr>
              <a:t>ě</a:t>
            </a:r>
            <a:r>
              <a:rPr lang="cs-CZ">
                <a:latin typeface="Brush Script MT"/>
                <a:cs typeface="Calibri Light"/>
              </a:rPr>
              <a:t>tství</a:t>
            </a:r>
            <a:endParaRPr lang="cs-CZ" err="1">
              <a:latin typeface="Brush Script MT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6F355DA-513A-2C9D-8116-1B5E45AF5E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z="2000">
                <a:latin typeface="Brush Script MT"/>
                <a:cs typeface="Calibri"/>
              </a:rPr>
              <a:t>Jan Hus se narodil roku 1372 nebo ve 13 století.  Pravděpodobně v Husinci, malé vesnici nedaleko Prahy. Jeho dětství nebylo moc známo. Ale pocházel z chudé rodiny.</a:t>
            </a:r>
            <a:endParaRPr lang="cs-CZ" sz="2000">
              <a:latin typeface="Brush Script MT"/>
            </a:endParaRPr>
          </a:p>
        </p:txBody>
      </p:sp>
      <p:pic>
        <p:nvPicPr>
          <p:cNvPr id="4" name="Obrázek 3" descr="Renaissance, Reformation, Age of Discovery timeline | Timetoast timelines">
            <a:extLst>
              <a:ext uri="{FF2B5EF4-FFF2-40B4-BE49-F238E27FC236}">
                <a16:creationId xmlns:a16="http://schemas.microsoft.com/office/drawing/2014/main" id="{96FBCEB9-0AB3-60F1-A805-94A2D68164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08" r="-2" b="1904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17180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33667F96-3BB7-D1BB-C230-DF4026651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cs-CZ">
                <a:latin typeface="Brush Script MT"/>
                <a:cs typeface="Calibri Light"/>
              </a:rPr>
              <a:t>Dosp</a:t>
            </a:r>
            <a:r>
              <a:rPr lang="cs-CZ" b="1">
                <a:latin typeface="Fairwater Script"/>
                <a:cs typeface="Calibri Light"/>
              </a:rPr>
              <a:t>ě</a:t>
            </a:r>
            <a:r>
              <a:rPr lang="cs-CZ">
                <a:latin typeface="Brush Script MT"/>
                <a:cs typeface="Calibri Light"/>
              </a:rPr>
              <a:t>lost</a:t>
            </a:r>
            <a:endParaRPr lang="cs-CZ">
              <a:latin typeface="Brush Script MT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044D308-53ED-997C-1AE6-319FFF911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z="2000">
                <a:latin typeface="Brush Script MT"/>
                <a:cs typeface="Calibri"/>
              </a:rPr>
              <a:t>Hus studoval na Univerzit</a:t>
            </a:r>
            <a:r>
              <a:rPr lang="cs-CZ" sz="2000" b="1">
                <a:latin typeface="Fairwater Script"/>
                <a:cs typeface="Calibri"/>
              </a:rPr>
              <a:t>ě </a:t>
            </a:r>
            <a:r>
              <a:rPr lang="cs-CZ" sz="2000">
                <a:latin typeface="Brush Script MT"/>
                <a:cs typeface="Calibri"/>
              </a:rPr>
              <a:t> Karlov</a:t>
            </a:r>
            <a:r>
              <a:rPr lang="cs-CZ" sz="2000" b="1">
                <a:latin typeface="Fairwater Script"/>
                <a:cs typeface="Calibri"/>
              </a:rPr>
              <a:t>ě</a:t>
            </a:r>
            <a:r>
              <a:rPr lang="cs-CZ" sz="2000">
                <a:latin typeface="Brush Script MT"/>
                <a:cs typeface="Calibri"/>
              </a:rPr>
              <a:t> v Praze. Kde získal bakalá</a:t>
            </a:r>
            <a:r>
              <a:rPr lang="cs-CZ" sz="2000" b="1">
                <a:latin typeface="Fairwater Script"/>
                <a:cs typeface="Calibri"/>
              </a:rPr>
              <a:t>ř</a:t>
            </a:r>
            <a:r>
              <a:rPr lang="cs-CZ" sz="2000">
                <a:latin typeface="Brush Script MT"/>
                <a:cs typeface="Calibri"/>
              </a:rPr>
              <a:t>ský a pozd</a:t>
            </a:r>
            <a:r>
              <a:rPr lang="cs-CZ" sz="2000" b="1">
                <a:latin typeface="Fairwater Script"/>
                <a:cs typeface="Calibri"/>
              </a:rPr>
              <a:t>ě</a:t>
            </a:r>
            <a:r>
              <a:rPr lang="cs-CZ" sz="2000">
                <a:latin typeface="Brush Script MT"/>
                <a:cs typeface="Calibri"/>
              </a:rPr>
              <a:t>ji mistrovský titul. Poté začal učit a získal si pov</a:t>
            </a:r>
            <a:r>
              <a:rPr lang="cs-CZ" sz="2000" b="1">
                <a:latin typeface="Fairwater Script"/>
                <a:cs typeface="Calibri"/>
              </a:rPr>
              <a:t>ě</a:t>
            </a:r>
            <a:r>
              <a:rPr lang="cs-CZ" sz="2000">
                <a:latin typeface="Brush Script MT"/>
                <a:cs typeface="Calibri"/>
              </a:rPr>
              <a:t>st vynikajícího kazatele. B</a:t>
            </a:r>
            <a:r>
              <a:rPr lang="cs-CZ" sz="2000" b="1">
                <a:latin typeface="Fairwater Script"/>
                <a:cs typeface="Calibri"/>
              </a:rPr>
              <a:t>ě</a:t>
            </a:r>
            <a:r>
              <a:rPr lang="cs-CZ" sz="2000">
                <a:latin typeface="Brush Script MT"/>
                <a:cs typeface="Calibri"/>
              </a:rPr>
              <a:t>hem své dosp</a:t>
            </a:r>
            <a:r>
              <a:rPr lang="cs-CZ" sz="2000" b="1">
                <a:latin typeface="Fairwater Script"/>
                <a:cs typeface="Calibri"/>
              </a:rPr>
              <a:t>ě</a:t>
            </a:r>
            <a:r>
              <a:rPr lang="cs-CZ" sz="2000">
                <a:latin typeface="Brush Script MT"/>
                <a:cs typeface="Calibri"/>
              </a:rPr>
              <a:t>losti se postupn</a:t>
            </a:r>
            <a:r>
              <a:rPr lang="cs-CZ" sz="2000" b="1">
                <a:latin typeface="Fairwater Script"/>
                <a:cs typeface="Calibri"/>
              </a:rPr>
              <a:t>ě</a:t>
            </a:r>
            <a:r>
              <a:rPr lang="cs-CZ" sz="2000">
                <a:latin typeface="Brush Script MT"/>
                <a:cs typeface="Calibri"/>
              </a:rPr>
              <a:t> začal účastnit se v kritice církve a prosazování nábo</a:t>
            </a:r>
            <a:r>
              <a:rPr lang="cs-CZ" sz="2000" b="1">
                <a:latin typeface="Fairwater Script"/>
                <a:cs typeface="Calibri"/>
              </a:rPr>
              <a:t>ž</a:t>
            </a:r>
            <a:r>
              <a:rPr lang="cs-CZ" sz="2000">
                <a:latin typeface="Brush Script MT"/>
                <a:cs typeface="Calibri"/>
              </a:rPr>
              <a:t>enské reformy</a:t>
            </a:r>
            <a:r>
              <a:rPr lang="cs-CZ" sz="2000">
                <a:cs typeface="Calibri"/>
              </a:rPr>
              <a:t>.</a:t>
            </a:r>
          </a:p>
        </p:txBody>
      </p:sp>
      <p:pic>
        <p:nvPicPr>
          <p:cNvPr id="6" name="Obrázek 5" descr="Obsah obrázku Lidská tvář, portrét, oblečení, muž&#10;&#10;Popis se vygeneroval automaticky.">
            <a:extLst>
              <a:ext uri="{FF2B5EF4-FFF2-40B4-BE49-F238E27FC236}">
                <a16:creationId xmlns:a16="http://schemas.microsoft.com/office/drawing/2014/main" id="{135ED228-77B6-D0D7-DFB5-9CD1A070F9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1297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35322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2E13FDB-EF7D-9550-E7CD-D46BC179C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cs-CZ">
                <a:latin typeface="Brush Script MT"/>
                <a:cs typeface="Calibri Light"/>
              </a:rPr>
              <a:t>smrt</a:t>
            </a:r>
            <a:endParaRPr lang="cs-CZ">
              <a:latin typeface="Brush Script MT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0A725F-6200-E248-635E-24979C76E6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>
                <a:latin typeface="Brush Script MT"/>
                <a:cs typeface="Calibri"/>
              </a:rPr>
              <a:t>Po odsouzení za kací</a:t>
            </a:r>
            <a:r>
              <a:rPr lang="cs-CZ" sz="2000" b="1">
                <a:latin typeface="Fairwater Script"/>
                <a:cs typeface="Calibri"/>
              </a:rPr>
              <a:t>ř</a:t>
            </a:r>
            <a:r>
              <a:rPr lang="cs-CZ" sz="2000">
                <a:latin typeface="Brush Script MT"/>
                <a:cs typeface="Calibri"/>
              </a:rPr>
              <a:t>ství na kostnickém koncilu byl Jan Hus upálen v roce 1415.</a:t>
            </a:r>
            <a:endParaRPr lang="cs-CZ" sz="2000">
              <a:latin typeface="Brush Script MT"/>
            </a:endParaRPr>
          </a:p>
          <a:p>
            <a:r>
              <a:rPr lang="cs-CZ" sz="2000">
                <a:latin typeface="Brush Script MT"/>
                <a:cs typeface="Calibri"/>
              </a:rPr>
              <a:t>Jeho smrt vyvolala v Čechách silné pobou</a:t>
            </a:r>
            <a:r>
              <a:rPr lang="cs-CZ" sz="2000" b="1">
                <a:latin typeface="Fairwater Script"/>
                <a:cs typeface="Calibri"/>
              </a:rPr>
              <a:t>ř</a:t>
            </a:r>
            <a:r>
              <a:rPr lang="cs-CZ" sz="2000">
                <a:latin typeface="Brush Script MT"/>
                <a:cs typeface="Calibri"/>
              </a:rPr>
              <a:t>ení a posílila odpor v</a:t>
            </a:r>
            <a:r>
              <a:rPr lang="cs-CZ" sz="2000" b="1">
                <a:latin typeface="Fairwater Script"/>
                <a:cs typeface="Calibri"/>
              </a:rPr>
              <a:t>ůč</a:t>
            </a:r>
            <a:r>
              <a:rPr lang="cs-CZ" sz="2000">
                <a:latin typeface="Brush Script MT"/>
                <a:cs typeface="Calibri"/>
              </a:rPr>
              <a:t>i katolické církvi.</a:t>
            </a:r>
          </a:p>
          <a:p>
            <a:r>
              <a:rPr lang="cs-CZ" sz="2000">
                <a:latin typeface="Brush Script MT"/>
                <a:cs typeface="Calibri"/>
              </a:rPr>
              <a:t>Jan Hus se stal ikonou pro husitské hnutí a symbolizuje odvahu a odhodlání bojovat za nábo</a:t>
            </a:r>
            <a:r>
              <a:rPr lang="cs-CZ" sz="2000" b="1">
                <a:latin typeface="Fairwater Script"/>
                <a:cs typeface="Calibri"/>
              </a:rPr>
              <a:t>ž</a:t>
            </a:r>
            <a:r>
              <a:rPr lang="cs-CZ" sz="2000">
                <a:latin typeface="Brush Script MT"/>
                <a:cs typeface="Calibri"/>
              </a:rPr>
              <a:t>enskou svobodu.</a:t>
            </a:r>
          </a:p>
          <a:p>
            <a:endParaRPr lang="cs-CZ" sz="2000">
              <a:cs typeface="Calibri"/>
            </a:endParaRPr>
          </a:p>
        </p:txBody>
      </p:sp>
      <p:pic>
        <p:nvPicPr>
          <p:cNvPr id="4" name="Obrázek 3" descr="Obsah obrázku kresba, obraz, oblečení, ilustrace&#10;&#10;Popis se vygeneroval automaticky.">
            <a:extLst>
              <a:ext uri="{FF2B5EF4-FFF2-40B4-BE49-F238E27FC236}">
                <a16:creationId xmlns:a16="http://schemas.microsoft.com/office/drawing/2014/main" id="{78701331-ECF0-4D47-8042-53E631306E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95" r="-1" b="15983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6620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867B09-FF77-C2AD-676A-943C37CBE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latin typeface="Brush Script MT"/>
                <a:cs typeface="Calibri Light"/>
              </a:rPr>
              <a:t>Hlavní úsp</a:t>
            </a:r>
            <a:r>
              <a:rPr lang="cs-CZ" b="1">
                <a:latin typeface="Fairwater Script"/>
                <a:cs typeface="Calibri Light"/>
              </a:rPr>
              <a:t>ě</a:t>
            </a:r>
            <a:r>
              <a:rPr lang="cs-CZ">
                <a:latin typeface="Brush Script MT"/>
                <a:cs typeface="Calibri Light"/>
              </a:rPr>
              <a:t>chy</a:t>
            </a:r>
            <a:endParaRPr lang="cs-CZ">
              <a:latin typeface="Brush Script MT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07AC7BB-43D0-1412-1526-D314D3DE65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cs-CZ">
              <a:latin typeface="Brush Script MT"/>
              <a:cs typeface="Calibri"/>
            </a:endParaRPr>
          </a:p>
          <a:p>
            <a:r>
              <a:rPr lang="cs-CZ" dirty="0">
                <a:latin typeface="Brush Script MT"/>
                <a:cs typeface="Calibri"/>
              </a:rPr>
              <a:t>Zavedl </a:t>
            </a:r>
            <a:r>
              <a:rPr lang="cs-CZ" dirty="0" err="1">
                <a:latin typeface="Brush Script MT"/>
                <a:cs typeface="Calibri"/>
              </a:rPr>
              <a:t>tvz.Nábodeníčka</a:t>
            </a:r>
            <a:r>
              <a:rPr lang="cs-CZ" dirty="0">
                <a:latin typeface="Brush Script MT"/>
                <a:cs typeface="Calibri"/>
              </a:rPr>
              <a:t> která používáme </a:t>
            </a:r>
            <a:r>
              <a:rPr lang="cs-CZ" dirty="0" err="1">
                <a:latin typeface="Brush Script MT"/>
                <a:cs typeface="Calibri"/>
              </a:rPr>
              <a:t>dodnes.Odsranil</a:t>
            </a:r>
            <a:r>
              <a:rPr lang="cs-CZ" dirty="0">
                <a:latin typeface="Brush Script MT"/>
                <a:cs typeface="Calibri"/>
              </a:rPr>
              <a:t> tak do té doby používané </a:t>
            </a:r>
            <a:r>
              <a:rPr lang="cs-CZ" dirty="0" err="1">
                <a:latin typeface="Brush Script MT"/>
                <a:cs typeface="Calibri"/>
              </a:rPr>
              <a:t>přežky</a:t>
            </a:r>
            <a:r>
              <a:rPr lang="cs-CZ" dirty="0">
                <a:latin typeface="Brush Script MT"/>
                <a:cs typeface="Calibri"/>
              </a:rPr>
              <a:t>. Místo </a:t>
            </a:r>
            <a:r>
              <a:rPr lang="cs-CZ" dirty="0" err="1">
                <a:latin typeface="Brush Script MT"/>
                <a:cs typeface="Calibri"/>
              </a:rPr>
              <a:t>cz</a:t>
            </a:r>
            <a:r>
              <a:rPr lang="cs-CZ" dirty="0">
                <a:latin typeface="Brush Script MT"/>
                <a:cs typeface="Calibri"/>
              </a:rPr>
              <a:t>-č, </a:t>
            </a:r>
            <a:r>
              <a:rPr lang="cs-CZ" dirty="0" err="1">
                <a:latin typeface="Brush Script MT"/>
                <a:cs typeface="Calibri"/>
              </a:rPr>
              <a:t>sz</a:t>
            </a:r>
            <a:r>
              <a:rPr lang="cs-CZ" dirty="0">
                <a:latin typeface="Brush Script MT"/>
                <a:cs typeface="Calibri"/>
              </a:rPr>
              <a:t>-š, </a:t>
            </a:r>
            <a:r>
              <a:rPr lang="cs-CZ" dirty="0" err="1">
                <a:latin typeface="Brush Script MT"/>
                <a:cs typeface="Calibri"/>
              </a:rPr>
              <a:t>aa</a:t>
            </a:r>
            <a:r>
              <a:rPr lang="cs-CZ" dirty="0">
                <a:latin typeface="Brush Script MT"/>
                <a:cs typeface="Calibri"/>
              </a:rPr>
              <a:t>-á, tento starší druh pravopisu používá dodnes například Polština.</a:t>
            </a:r>
          </a:p>
          <a:p>
            <a:pPr marL="0" indent="0">
              <a:buNone/>
            </a:pPr>
            <a:endParaRPr lang="cs-CZ" dirty="0">
              <a:latin typeface="Brush Script M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129985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7A408D-DB1D-3DF9-CFC8-E9C15FA78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>
                <a:latin typeface="Brush Script MT"/>
                <a:cs typeface="Calibri Light"/>
              </a:rPr>
              <a:t>D</a:t>
            </a:r>
            <a:r>
              <a:rPr lang="cs-CZ" b="1">
                <a:latin typeface="Fairwater Script"/>
                <a:cs typeface="Calibri Light"/>
              </a:rPr>
              <a:t>Ě</a:t>
            </a:r>
            <a:r>
              <a:rPr lang="cs-CZ">
                <a:latin typeface="Brush Script MT"/>
                <a:cs typeface="Calibri Light"/>
              </a:rPr>
              <a:t>KUJEME ZA POZORNOST</a:t>
            </a:r>
            <a:endParaRPr lang="cs-CZ">
              <a:latin typeface="Brush Script MT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6EE0D79-43E4-E8D7-F993-36BD32E4D4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2631" y="1720117"/>
            <a:ext cx="917917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cs-CZ">
                <a:cs typeface="Calibri"/>
              </a:rPr>
              <a:t>                   </a:t>
            </a:r>
          </a:p>
          <a:p>
            <a:endParaRPr lang="cs-CZ">
              <a:cs typeface="Calibri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5C6CEA15-A538-C7D9-19D6-B1684BDF9EE8}"/>
              </a:ext>
            </a:extLst>
          </p:cNvPr>
          <p:cNvSpPr txBox="1"/>
          <p:nvPr/>
        </p:nvSpPr>
        <p:spPr>
          <a:xfrm>
            <a:off x="1133606" y="3200400"/>
            <a:ext cx="8536487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dirty="0">
                <a:hlinkClick r:id="rId2"/>
              </a:rPr>
              <a:t>Jan Hus a jeho kázání (youtube.com)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940530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0C459B-9CFE-E0B1-0D00-6C2675434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KVÍZOVÉ OTÁZKY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ECB7D1C-F5B8-28A0-3382-54AFDA45E6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4619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>
                <a:cs typeface="Calibri"/>
              </a:rPr>
              <a:t>Co kázal Jan Hus?</a:t>
            </a:r>
          </a:p>
          <a:p>
            <a:r>
              <a:rPr lang="cs-CZ" dirty="0">
                <a:cs typeface="Calibri"/>
              </a:rPr>
              <a:t>Jeho hlavní úspěchy? </a:t>
            </a:r>
          </a:p>
          <a:p>
            <a:r>
              <a:rPr lang="cs-CZ" dirty="0">
                <a:cs typeface="Calibri"/>
              </a:rPr>
              <a:t>Co kritizoval?</a:t>
            </a:r>
          </a:p>
          <a:p>
            <a:r>
              <a:rPr lang="cs-CZ" dirty="0">
                <a:cs typeface="Calibri"/>
              </a:rPr>
              <a:t>Kdy zemřel?</a:t>
            </a:r>
          </a:p>
          <a:p>
            <a:endParaRPr lang="cs-CZ" dirty="0">
              <a:cs typeface="Calibri"/>
            </a:endParaRPr>
          </a:p>
          <a:p>
            <a:endParaRPr lang="cs-CZ" dirty="0">
              <a:cs typeface="Calibri"/>
            </a:endParaRPr>
          </a:p>
          <a:p>
            <a:endParaRPr lang="cs-CZ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26233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57E9425FA46EE42AA1979D286988C78" ma:contentTypeVersion="11" ma:contentTypeDescription="Vytvoří nový dokument" ma:contentTypeScope="" ma:versionID="0118f49e8f2da56d0a77b2095ac8d9ba">
  <xsd:schema xmlns:xsd="http://www.w3.org/2001/XMLSchema" xmlns:xs="http://www.w3.org/2001/XMLSchema" xmlns:p="http://schemas.microsoft.com/office/2006/metadata/properties" xmlns:ns2="d9e514d0-573b-49ae-84dd-2a5f4905a978" xmlns:ns3="694f001e-ed5f-4bb0-ac60-44e0988eaa1f" targetNamespace="http://schemas.microsoft.com/office/2006/metadata/properties" ma:root="true" ma:fieldsID="95cbcfe4a78d26aeaf0198188bccb675" ns2:_="" ns3:_="">
    <xsd:import namespace="d9e514d0-573b-49ae-84dd-2a5f4905a978"/>
    <xsd:import namespace="694f001e-ed5f-4bb0-ac60-44e0988eaa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e514d0-573b-49ae-84dd-2a5f4905a9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Značky obrázků" ma:readOnly="false" ma:fieldId="{5cf76f15-5ced-4ddc-b409-7134ff3c332f}" ma:taxonomyMulti="true" ma:sspId="faa06b2c-4de2-48e9-8310-c71eaf0179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4f001e-ed5f-4bb0-ac60-44e0988eaa1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76714ca-4606-451e-9843-64e394831b8e}" ma:internalName="TaxCatchAll" ma:showField="CatchAllData" ma:web="694f001e-ed5f-4bb0-ac60-44e0988eaa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B469900-6B78-4F71-800D-D3CDD9E13C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9e514d0-573b-49ae-84dd-2a5f4905a978"/>
    <ds:schemaRef ds:uri="694f001e-ed5f-4bb0-ac60-44e0988eaa1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58634B2-7956-4155-A58D-51E5EA2A1B0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Širokoúhlá obrazovka</PresentationFormat>
  <Slides>7</Slides>
  <Notes>0</Notes>
  <HiddenSlides>0</HiddenSlide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Jan Hus</vt:lpstr>
      <vt:lpstr>Dětství</vt:lpstr>
      <vt:lpstr>Dospělost</vt:lpstr>
      <vt:lpstr>smrt</vt:lpstr>
      <vt:lpstr>Hlavní úspěchy</vt:lpstr>
      <vt:lpstr>DĚKUJEME ZA POZORNOST</vt:lpstr>
      <vt:lpstr>KVÍZOVÉ OTÁZKY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revision>25</cp:revision>
  <dcterms:created xsi:type="dcterms:W3CDTF">2024-03-20T07:27:15Z</dcterms:created>
  <dcterms:modified xsi:type="dcterms:W3CDTF">2024-03-21T13:17:14Z</dcterms:modified>
</cp:coreProperties>
</file>