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2CDB3-1352-43A8-8316-EA47F32D50E4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62528-1E12-46E3-B869-F1BF15CB9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2CDB3-1352-43A8-8316-EA47F32D50E4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62528-1E12-46E3-B869-F1BF15CB9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2CDB3-1352-43A8-8316-EA47F32D50E4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62528-1E12-46E3-B869-F1BF15CB9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2CDB3-1352-43A8-8316-EA47F32D50E4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62528-1E12-46E3-B869-F1BF15CB9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2CDB3-1352-43A8-8316-EA47F32D50E4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62528-1E12-46E3-B869-F1BF15CB9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2CDB3-1352-43A8-8316-EA47F32D50E4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62528-1E12-46E3-B869-F1BF15CB9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2CDB3-1352-43A8-8316-EA47F32D50E4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62528-1E12-46E3-B869-F1BF15CB9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2CDB3-1352-43A8-8316-EA47F32D50E4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62528-1E12-46E3-B869-F1BF15CB9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2CDB3-1352-43A8-8316-EA47F32D50E4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62528-1E12-46E3-B869-F1BF15CB9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2CDB3-1352-43A8-8316-EA47F32D50E4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62528-1E12-46E3-B869-F1BF15CB9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2CDB3-1352-43A8-8316-EA47F32D50E4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62528-1E12-46E3-B869-F1BF15CB9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C2CDB3-1352-43A8-8316-EA47F32D50E4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562528-1E12-46E3-B869-F1BF15CB9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stahování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12"/>
            <a:ext cx="9144000" cy="684917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rumysl_obchod_sv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60283"/>
            <a:ext cx="9144000" cy="433743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zebricek-top-100-nejcennejsi-znacky-20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8680"/>
            <a:ext cx="9071434" cy="580709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Předvádění na obrazovce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sady Office</vt:lpstr>
      <vt:lpstr>Snímek 1</vt:lpstr>
      <vt:lpstr>Snímek 2</vt:lpstr>
      <vt:lpstr>Snímek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Mezinárodní obchod</dc:title>
  <dc:creator>Úďa</dc:creator>
  <cp:lastModifiedBy>Úďa</cp:lastModifiedBy>
  <cp:revision>3</cp:revision>
  <dcterms:created xsi:type="dcterms:W3CDTF">2015-07-19T09:29:03Z</dcterms:created>
  <dcterms:modified xsi:type="dcterms:W3CDTF">2015-12-25T10:09:27Z</dcterms:modified>
</cp:coreProperties>
</file>