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3" d="100"/>
          <a:sy n="33" d="100"/>
        </p:scale>
        <p:origin x="-96" y="-9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0D4F-7F05-4410-B2FE-55089F637E65}" type="datetimeFigureOut">
              <a:rPr lang="cs-CZ" smtClean="0"/>
              <a:pPr/>
              <a:t>23.2.2020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1D13D15-E795-4F99-829D-2120FF5EFA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0D4F-7F05-4410-B2FE-55089F637E65}" type="datetimeFigureOut">
              <a:rPr lang="cs-CZ" smtClean="0"/>
              <a:pPr/>
              <a:t>23.2.2020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13D15-E795-4F99-829D-2120FF5EFA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0D4F-7F05-4410-B2FE-55089F637E65}" type="datetimeFigureOut">
              <a:rPr lang="cs-CZ" smtClean="0"/>
              <a:pPr/>
              <a:t>23.2.2020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1D13D15-E795-4F99-829D-2120FF5EFA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0D4F-7F05-4410-B2FE-55089F637E65}" type="datetimeFigureOut">
              <a:rPr lang="cs-CZ" smtClean="0"/>
              <a:pPr/>
              <a:t>23.2.2020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13D15-E795-4F99-829D-2120FF5EFA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0D4F-7F05-4410-B2FE-55089F637E65}" type="datetimeFigureOut">
              <a:rPr lang="cs-CZ" smtClean="0"/>
              <a:pPr/>
              <a:t>23.2.2020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13D15-E795-4F99-829D-2120FF5EFA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0D4F-7F05-4410-B2FE-55089F637E65}" type="datetimeFigureOut">
              <a:rPr lang="cs-CZ" smtClean="0"/>
              <a:pPr/>
              <a:t>23.2.2020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13D15-E795-4F99-829D-2120FF5EFA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0D4F-7F05-4410-B2FE-55089F637E65}" type="datetimeFigureOut">
              <a:rPr lang="cs-CZ" smtClean="0"/>
              <a:pPr/>
              <a:t>23.2.2020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13D15-E795-4F99-829D-2120FF5EFA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0D4F-7F05-4410-B2FE-55089F637E65}" type="datetimeFigureOut">
              <a:rPr lang="cs-CZ" smtClean="0"/>
              <a:pPr/>
              <a:t>23.2.2020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13D15-E795-4F99-829D-2120FF5EFA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0D4F-7F05-4410-B2FE-55089F637E65}" type="datetimeFigureOut">
              <a:rPr lang="cs-CZ" smtClean="0"/>
              <a:pPr/>
              <a:t>23.2.2020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1D13D15-E795-4F99-829D-2120FF5EFA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0D4F-7F05-4410-B2FE-55089F637E65}" type="datetimeFigureOut">
              <a:rPr lang="cs-CZ" smtClean="0"/>
              <a:pPr/>
              <a:t>23.2.2020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13D15-E795-4F99-829D-2120FF5EFA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0D4F-7F05-4410-B2FE-55089F637E65}" type="datetimeFigureOut">
              <a:rPr lang="cs-CZ" smtClean="0"/>
              <a:pPr/>
              <a:t>23.2.2020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13D15-E795-4F99-829D-2120FF5EFA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7170D4F-7F05-4410-B2FE-55089F637E65}" type="datetimeFigureOut">
              <a:rPr lang="cs-CZ" smtClean="0"/>
              <a:pPr/>
              <a:t>23.2.2020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1D13D15-E795-4F99-829D-2120FF5EFAA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 9.roč.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STAVBA  ZEMĚ</a:t>
            </a:r>
            <a:endParaRPr lang="cs-CZ" sz="6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ell\Desktop\geos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692696"/>
            <a:ext cx="4464496" cy="3600400"/>
          </a:xfrm>
          <a:prstGeom prst="rect">
            <a:avLst/>
          </a:prstGeom>
          <a:noFill/>
        </p:spPr>
      </p:pic>
      <p:pic>
        <p:nvPicPr>
          <p:cNvPr id="1027" name="Picture 3" descr="C:\Users\dell\Desktop\horninový cykl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7" y="3212976"/>
            <a:ext cx="4427984" cy="299732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076056" y="476672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Horniny vyvřelé </a:t>
            </a:r>
            <a:r>
              <a:rPr lang="cs-CZ" sz="2000" dirty="0" smtClean="0">
                <a:latin typeface="Calibri"/>
              </a:rPr>
              <a:t>→ </a:t>
            </a:r>
            <a:r>
              <a:rPr lang="cs-CZ" sz="2000" dirty="0" err="1" smtClean="0">
                <a:latin typeface="Calibri"/>
              </a:rPr>
              <a:t>h.usazené</a:t>
            </a:r>
            <a:r>
              <a:rPr lang="cs-CZ" sz="2000" dirty="0" smtClean="0">
                <a:latin typeface="Calibri"/>
              </a:rPr>
              <a:t> → </a:t>
            </a:r>
            <a:r>
              <a:rPr lang="cs-CZ" sz="2000" dirty="0" err="1" smtClean="0">
                <a:latin typeface="Calibri"/>
              </a:rPr>
              <a:t>h.přeměněné</a:t>
            </a:r>
            <a:r>
              <a:rPr lang="cs-CZ" sz="2000" dirty="0" smtClean="0">
                <a:latin typeface="Calibri"/>
              </a:rPr>
              <a:t> → magma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486916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Země má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slupkovitou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stavbu, kdy každou vrstvu nazýváme </a:t>
            </a:r>
            <a: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geosférou.   </a:t>
            </a:r>
            <a:endParaRPr lang="cs-CZ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dell\Desktop\Země ře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764704"/>
            <a:ext cx="4032448" cy="2157214"/>
          </a:xfrm>
          <a:prstGeom prst="rect">
            <a:avLst/>
          </a:prstGeom>
          <a:noFill/>
        </p:spPr>
      </p:pic>
      <p:pic>
        <p:nvPicPr>
          <p:cNvPr id="2052" name="Picture 4" descr="C:\Users\dell\Desktop\prů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196752"/>
            <a:ext cx="3528392" cy="293330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27584" y="3429000"/>
            <a:ext cx="39604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Seizmické vlny (zemětřesení)</a:t>
            </a:r>
          </a:p>
          <a:p>
            <a:r>
              <a:rPr lang="cs-CZ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poskytují informace o zemských vrstvách (seizmologie).</a:t>
            </a:r>
            <a:endParaRPr lang="cs-CZ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59632" y="4725144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Povrchové vlny se šíří po povrchu (škody), vlny podélné (P) a vlny příčné (S), které neprocházejí kapalinami.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ell\Desktop\lito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293096"/>
            <a:ext cx="3816424" cy="2304256"/>
          </a:xfrm>
          <a:prstGeom prst="rect">
            <a:avLst/>
          </a:prstGeom>
          <a:noFill/>
        </p:spPr>
      </p:pic>
      <p:pic>
        <p:nvPicPr>
          <p:cNvPr id="3075" name="Picture 3" descr="C:\Users\dell\Desktop\ře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692696"/>
            <a:ext cx="2736304" cy="2880320"/>
          </a:xfrm>
          <a:prstGeom prst="rect">
            <a:avLst/>
          </a:prstGeom>
          <a:noFill/>
        </p:spPr>
      </p:pic>
      <p:pic>
        <p:nvPicPr>
          <p:cNvPr id="3077" name="Picture 5" descr="C:\Users\dell\Desktop\lito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365104"/>
            <a:ext cx="3475087" cy="216024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23528" y="476672"/>
            <a:ext cx="5184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Zemská kůra: oceánská – čediče  7 km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         kontinentální – svrchní  (usazené, vyvřelé a přeměněné)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          spodní (chybí usazeniny)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2060848"/>
            <a:ext cx="52565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Zemský plášť je pod kůrou, tvořený křemičitany – převážně pevný – svrchní plášť do 650 km, spodní do 2900 km, vnější jádro je tekuté, vnitřní je pevné –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Fe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Ni</a:t>
            </a:r>
          </a:p>
          <a:p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82809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Geologické děje: vnitřní – magmatická činnost, vrásnění a přeměna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                            hornin, tektonika, zemětřesení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               vnější – zvětrávání, transport, ukládání (sedimentace)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Users\dell\Desktop\ma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4365104"/>
            <a:ext cx="3384376" cy="2127498"/>
          </a:xfrm>
          <a:prstGeom prst="rect">
            <a:avLst/>
          </a:prstGeom>
          <a:noFill/>
        </p:spPr>
      </p:pic>
      <p:pic>
        <p:nvPicPr>
          <p:cNvPr id="4099" name="Picture 3" descr="C:\Users\dell\Desktop\li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844824"/>
            <a:ext cx="3600400" cy="2351906"/>
          </a:xfrm>
          <a:prstGeom prst="rect">
            <a:avLst/>
          </a:prstGeom>
          <a:noFill/>
        </p:spPr>
      </p:pic>
      <p:pic>
        <p:nvPicPr>
          <p:cNvPr id="4100" name="Picture 4" descr="C:\Users\dell\Desktop\map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10124" y="1916832"/>
            <a:ext cx="3578299" cy="2304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dell\Desktop\k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80728"/>
            <a:ext cx="3619500" cy="1230064"/>
          </a:xfrm>
          <a:prstGeom prst="rect">
            <a:avLst/>
          </a:prstGeom>
          <a:noFill/>
        </p:spPr>
      </p:pic>
      <p:pic>
        <p:nvPicPr>
          <p:cNvPr id="5123" name="Picture 3" descr="C:\Users\dell\Desktop\p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284984"/>
            <a:ext cx="3095625" cy="1476375"/>
          </a:xfrm>
          <a:prstGeom prst="rect">
            <a:avLst/>
          </a:prstGeom>
          <a:noFill/>
        </p:spPr>
      </p:pic>
      <p:pic>
        <p:nvPicPr>
          <p:cNvPr id="5124" name="Picture 4" descr="C:\Users\dell\Desktop\pohyb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2852936"/>
            <a:ext cx="4791075" cy="9525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4211960" y="4221088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Pohyby litosférických desek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234888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různé typy  zlomů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5157192"/>
            <a:ext cx="75608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Moře šelfové = mělké, kontinent pozvolně klesá, dále zlom, kontinentální svah končí úpatím přechodem do oceánského dna.</a:t>
            </a:r>
          </a:p>
          <a:p>
            <a:endParaRPr lang="cs-CZ" sz="2000" dirty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ell\Desktop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25" y="2071688"/>
            <a:ext cx="2800350" cy="1628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59</TotalTime>
  <Words>177</Words>
  <Application>Microsoft Office PowerPoint</Application>
  <PresentationFormat>Předvádění na obrazovce (4:3)</PresentationFormat>
  <Paragraphs>19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STAVBA  ZEMĚ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STAVBA  ZEMĚ</dc:title>
  <dc:creator>dell</dc:creator>
  <cp:lastModifiedBy>dell</cp:lastModifiedBy>
  <cp:revision>7</cp:revision>
  <dcterms:created xsi:type="dcterms:W3CDTF">2020-02-23T15:58:54Z</dcterms:created>
  <dcterms:modified xsi:type="dcterms:W3CDTF">2020-02-23T17:29:37Z</dcterms:modified>
</cp:coreProperties>
</file>