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9" r:id="rId4"/>
    <p:sldId id="271" r:id="rId5"/>
    <p:sldId id="258" r:id="rId6"/>
    <p:sldId id="260" r:id="rId7"/>
    <p:sldId id="261" r:id="rId8"/>
    <p:sldId id="272" r:id="rId9"/>
    <p:sldId id="262" r:id="rId10"/>
    <p:sldId id="264" r:id="rId11"/>
    <p:sldId id="334" r:id="rId12"/>
    <p:sldId id="266" r:id="rId13"/>
    <p:sldId id="273" r:id="rId14"/>
    <p:sldId id="267" r:id="rId15"/>
    <p:sldId id="274" r:id="rId16"/>
    <p:sldId id="268" r:id="rId17"/>
    <p:sldId id="275" r:id="rId18"/>
    <p:sldId id="269" r:id="rId19"/>
    <p:sldId id="276" r:id="rId20"/>
    <p:sldId id="270" r:id="rId21"/>
    <p:sldId id="277" r:id="rId22"/>
    <p:sldId id="278" r:id="rId23"/>
    <p:sldId id="265" r:id="rId24"/>
    <p:sldId id="280" r:id="rId25"/>
    <p:sldId id="282" r:id="rId26"/>
    <p:sldId id="281" r:id="rId27"/>
    <p:sldId id="285" r:id="rId28"/>
    <p:sldId id="326" r:id="rId29"/>
    <p:sldId id="284" r:id="rId30"/>
    <p:sldId id="283" r:id="rId31"/>
    <p:sldId id="290" r:id="rId32"/>
    <p:sldId id="291" r:id="rId33"/>
    <p:sldId id="292" r:id="rId34"/>
    <p:sldId id="293" r:id="rId35"/>
    <p:sldId id="294" r:id="rId36"/>
    <p:sldId id="295" r:id="rId37"/>
    <p:sldId id="300" r:id="rId38"/>
    <p:sldId id="299" r:id="rId39"/>
    <p:sldId id="329" r:id="rId40"/>
    <p:sldId id="328" r:id="rId41"/>
    <p:sldId id="297" r:id="rId42"/>
    <p:sldId id="298" r:id="rId43"/>
    <p:sldId id="301" r:id="rId44"/>
    <p:sldId id="302" r:id="rId45"/>
    <p:sldId id="303" r:id="rId46"/>
    <p:sldId id="335" r:id="rId47"/>
    <p:sldId id="336" r:id="rId48"/>
    <p:sldId id="304" r:id="rId49"/>
    <p:sldId id="305" r:id="rId50"/>
    <p:sldId id="331" r:id="rId51"/>
    <p:sldId id="332" r:id="rId52"/>
    <p:sldId id="309" r:id="rId53"/>
    <p:sldId id="306" r:id="rId54"/>
    <p:sldId id="307" r:id="rId55"/>
    <p:sldId id="316" r:id="rId56"/>
    <p:sldId id="333" r:id="rId57"/>
    <p:sldId id="308" r:id="rId58"/>
    <p:sldId id="315" r:id="rId59"/>
    <p:sldId id="310" r:id="rId60"/>
    <p:sldId id="314" r:id="rId61"/>
    <p:sldId id="313" r:id="rId62"/>
    <p:sldId id="319" r:id="rId63"/>
    <p:sldId id="321" r:id="rId64"/>
    <p:sldId id="337" r:id="rId65"/>
    <p:sldId id="338" r:id="rId66"/>
    <p:sldId id="322" r:id="rId67"/>
    <p:sldId id="323" r:id="rId68"/>
    <p:sldId id="324" r:id="rId69"/>
    <p:sldId id="325" r:id="rId70"/>
    <p:sldId id="327" r:id="rId7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BED888-B072-47A7-941E-35D58575DF9B}" type="datetimeFigureOut">
              <a:rPr lang="cs-CZ" smtClean="0"/>
              <a:pPr/>
              <a:t>11.10.2020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Vlastnosti pevných, kapalných a plynných látek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lavice, mobil, křída, míč, voda v lahvi, vzduch ve třídě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lavice, mobil, křída, míč, voda v lahvi, vzduch ve třídě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Látka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lavice, mobil, křída, míč, voda v lahvi, vzduch ve třídě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Látka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materiál, ze kterého je těleso vyrobeno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lavice, mobil, křída, míč, voda v lahvi, vzduch ve třídě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Látka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materiál, ze kterého je těleso vyrobeno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</a:t>
            </a:r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Tělesa a látky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Těleso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Tělesa jsou všechny </a:t>
            </a:r>
            <a:r>
              <a:rPr lang="cs-CZ" dirty="0" smtClean="0"/>
              <a:t>předměty kolem nás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Těleso má </a:t>
            </a:r>
            <a:r>
              <a:rPr lang="cs-CZ" dirty="0" smtClean="0"/>
              <a:t>tvar a zaujímá určitý prostor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lavice, mobil, křída, míč, voda v lahvi, vzduch ve třídě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Látka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materiál, ze kterého je těleso vyrobeno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Příklady: dřevo, železo, kyslík, voda</a:t>
            </a:r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</a:t>
            </a:r>
            <a:r>
              <a:rPr lang="cs-CZ" dirty="0" smtClean="0"/>
              <a:t>papír, hlína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</a:t>
            </a:r>
            <a:r>
              <a:rPr lang="cs-CZ" dirty="0" smtClean="0"/>
              <a:t>papír, hlína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</a:t>
            </a:r>
            <a:r>
              <a:rPr lang="cs-CZ" dirty="0" smtClean="0"/>
              <a:t>papír, hlína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</a:t>
            </a:r>
            <a:r>
              <a:rPr lang="cs-CZ" dirty="0" smtClean="0"/>
              <a:t>papír, hlína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</a:t>
            </a:r>
            <a:r>
              <a:rPr lang="cs-CZ" dirty="0" smtClean="0"/>
              <a:t>papír, hlína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</a:t>
            </a:r>
            <a:r>
              <a:rPr lang="cs-CZ" dirty="0" smtClean="0"/>
              <a:t>papír, hlína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Pevná tělesa: 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papír, hlína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Pevná tělesa: židle, kniha, dům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papír, hlína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Pevná tělesa: židle, kniha, dům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Kapalná tělesa: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papír, hlína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Pevná tělesa: židle, kniha, dům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Kapalná tělesa: voda v lahvi, mléko ve sklenici, kapka vody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papír, hlína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Pevná tělesa: židle, kniha, dům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Kapalná tělesa: voda v lahvi, mléko ve sklenici, kapka vody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Plynná tělesa: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Pevné: dřevo, železo, hliník, papír, hlína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Kapalné: voda, mléko, olej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Plynné: kyslík, vodní pára, oxid - uhličitý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Pevná tělesa: židle, kniha, dům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Kapalná tělesa: voda v lahvi, mléko ve sklenici, kapka vody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Plynná tělesa: vzduch se třídě, plynová kartuše, vzduch v pneumatice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Jaká látka se vyskytuje v přírodě ve všech třech skupenstvích?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Jaká látka se vyskytuje v přírodě ve všech třech skupenstvích? 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Voda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Jaká látka se vyskytuje v přírodě ve všech třech skupenstvích? 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Voda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zajímavost: Jaké je čtvrté skupenství látek?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Jaká látka se vyskytuje v přírodě ve všech třech skupenstvích? 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Voda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zajímavost: Jaké je čtvrté skupenství látek?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Plasma </a:t>
            </a:r>
            <a:r>
              <a:rPr lang="cs-CZ" dirty="0" smtClean="0"/>
              <a:t>: Slunce, blesk</a:t>
            </a: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nemění snadno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nemění snadno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>
              <a:buNone/>
            </a:pPr>
            <a:endParaRPr lang="cs-CZ" b="1" i="1" dirty="0" smtClean="0"/>
          </a:p>
          <a:p>
            <a:pPr>
              <a:buFont typeface="Wingdings" pitchFamily="2" charset="2"/>
              <a:buChar char="Ø"/>
            </a:pPr>
            <a:r>
              <a:rPr lang="cs-CZ" b="1" i="1" dirty="0" smtClean="0"/>
              <a:t>Pružné </a:t>
            </a:r>
            <a:r>
              <a:rPr lang="cs-CZ" b="1" i="1" dirty="0" smtClean="0"/>
              <a:t>látky</a:t>
            </a:r>
          </a:p>
          <a:p>
            <a:pPr lvl="1">
              <a:buNone/>
            </a:pPr>
            <a:endParaRPr lang="cs-CZ" b="1" i="1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nemění snadno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>
              <a:buNone/>
            </a:pPr>
            <a:endParaRPr lang="cs-CZ" b="1" i="1" dirty="0" smtClean="0"/>
          </a:p>
          <a:p>
            <a:pPr>
              <a:buFont typeface="Wingdings" pitchFamily="2" charset="2"/>
              <a:buChar char="Ø"/>
            </a:pPr>
            <a:r>
              <a:rPr lang="cs-CZ" b="1" i="1" dirty="0" smtClean="0"/>
              <a:t>Pružné </a:t>
            </a:r>
            <a:r>
              <a:rPr lang="cs-CZ" b="1" i="1" dirty="0" smtClean="0"/>
              <a:t>látky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 těleso působíme silou, poté těleso změní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Přestaneme-li působit na těleso silou, těleso se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VRÁTÍ </a:t>
            </a:r>
            <a:r>
              <a:rPr lang="cs-CZ" b="1" dirty="0" smtClean="0"/>
              <a:t>do svého původního tvaru</a:t>
            </a:r>
            <a:r>
              <a:rPr lang="cs-CZ" dirty="0" smtClean="0"/>
              <a:t>  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nemění snadno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>
              <a:buNone/>
            </a:pPr>
            <a:endParaRPr lang="cs-CZ" b="1" i="1" dirty="0" smtClean="0"/>
          </a:p>
          <a:p>
            <a:pPr>
              <a:buFont typeface="Wingdings" pitchFamily="2" charset="2"/>
              <a:buChar char="Ø"/>
            </a:pPr>
            <a:r>
              <a:rPr lang="cs-CZ" b="1" i="1" dirty="0" smtClean="0"/>
              <a:t>Pružné </a:t>
            </a:r>
            <a:r>
              <a:rPr lang="cs-CZ" b="1" i="1" dirty="0" smtClean="0"/>
              <a:t>látky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 těleso působíme silou, poté těleso změní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Přestaneme-li působit na těleso silou, těleso se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VRÁTÍ </a:t>
            </a:r>
            <a:r>
              <a:rPr lang="cs-CZ" b="1" dirty="0" smtClean="0"/>
              <a:t>do svého původního tvaru</a:t>
            </a:r>
            <a:r>
              <a:rPr lang="cs-CZ" dirty="0" smtClean="0"/>
              <a:t> 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Příklady: 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nemění snadno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>
              <a:buNone/>
            </a:pPr>
            <a:endParaRPr lang="cs-CZ" b="1" i="1" dirty="0" smtClean="0"/>
          </a:p>
          <a:p>
            <a:pPr>
              <a:buFont typeface="Wingdings" pitchFamily="2" charset="2"/>
              <a:buChar char="Ø"/>
            </a:pPr>
            <a:r>
              <a:rPr lang="cs-CZ" b="1" i="1" dirty="0" smtClean="0"/>
              <a:t>Pružné </a:t>
            </a:r>
            <a:r>
              <a:rPr lang="cs-CZ" b="1" i="1" dirty="0" smtClean="0"/>
              <a:t>látky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 těleso působíme silou, poté těleso změní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Přestaneme-li působit na těleso silou, těleso se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VRÁTÍ </a:t>
            </a:r>
            <a:r>
              <a:rPr lang="cs-CZ" b="1" dirty="0" smtClean="0"/>
              <a:t>do svého původního tvaru</a:t>
            </a:r>
            <a:r>
              <a:rPr lang="cs-CZ" dirty="0" smtClean="0"/>
              <a:t> 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Příklady: houba na tabuli, ocelová pružinka, plastové pravítko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Tvárné látky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Tvárné látky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 těleso působíme silou, poté těleso změní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Přestaneme-li působit na těleso silou, těleso se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NEVRÁTÍ</a:t>
            </a:r>
            <a:r>
              <a:rPr lang="cs-CZ" b="1" dirty="0" smtClean="0"/>
              <a:t> do svého původního tvaru</a:t>
            </a:r>
            <a:r>
              <a:rPr lang="cs-CZ" dirty="0" smtClean="0"/>
              <a:t> 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Příklady: 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Tvárné látky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 těleso působíme silou, poté těleso změní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Přestaneme-li působit na těleso silou, těleso se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NEVRÁTÍ</a:t>
            </a:r>
            <a:r>
              <a:rPr lang="cs-CZ" b="1" dirty="0" smtClean="0"/>
              <a:t> do svého původního tvaru</a:t>
            </a:r>
            <a:r>
              <a:rPr lang="cs-CZ" dirty="0" smtClean="0"/>
              <a:t> 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Příklady: modelína, keramická hlína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Pevnost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Schopnost odolat vnějším vlivům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 tahu, tlaku, ohybu, …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Pevnost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Schopnost odolat vnějším vlivům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 tahu, tlaku, ohybu, …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Natahujeme tyč z dané látky tak dlouho, než se přelomí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Sledujeme, jak velké síle dokáže tyč odolat než se přelomí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Pevnost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Schopnost odolat vnějším vlivům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 tahu, tlaku, ohybu, …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Natahujeme tyč z dané látky tak dlouho, než se přelomí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Sledujeme, jak velké síle dokáže tyč odolat než se přelomí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Relativně pevná je 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Pevnost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Schopnost odolat vnějším vlivům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 tahu, tlaku, ohybu, …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Natahujeme tyč z dané látky tak dlouho, než se přelomí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Sledujeme, jak velké síle dokáže tyč odolat než se přelomí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Relativně pevná je ocel 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Pevnost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Schopnost odolat vnějším vlivům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 tahu, tlaku, ohybu, …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Natahujeme tyč z dané látky tak dlouho, než se přelomí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Sledujeme, jak velké síle dokáže tyč odolat než se přelomí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Relativně pevná je ocel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Křehká je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Pevnost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Schopnost odolat vnějším vlivům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 tahu, tlaku, ohybu, …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Natahujeme tyč z dané látky tak dlouho, než se přelomí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Sledujeme, jak velké síle dokáže tyč odolat než se přelomí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Relativně pevná je ocel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Křehká je křída, křehké je sklo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Tvrdost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Tvrdost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Odpor materiálu (látky) proti vnikání cizího tělesa (do tělesa rýpeme)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Tvrdost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Odpor materiálu (látky) proti vnikání cizího tělesa (do tělesa rýpeme)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Ocelové těleso (ocelový nůž) udělá rýhu do tělesa ze dřeva, těleso ze dřeva neudělá rýhu do tělesa z oceli </a:t>
            </a:r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Tvrdost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Odpor materiálu (látky) proti vnikání cizího tělesa (do tělesa rýpeme)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Ocelové těleso (ocelový nůž) udělá rýhu do tělesa ze dřeva, těleso ze dřeva neudělá rýhu do tělesa z oceli     </a:t>
            </a:r>
            <a:r>
              <a:rPr lang="cs-CZ" dirty="0" smtClean="0"/>
              <a:t>→ ocel </a:t>
            </a:r>
            <a:r>
              <a:rPr lang="cs-CZ" dirty="0" smtClean="0"/>
              <a:t>je tvrdší než dřevo </a:t>
            </a:r>
          </a:p>
          <a:p>
            <a:pPr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Tvrdost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Odpor materiálu (látky) proti vnikání cizího tělesa (do tělesa rýpeme)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Ocelové těleso (ocelový nůž) udělá rýhu do tělesa ze dřeva, těleso ze dřeva neudělá rýhu do tělesa z oceli     </a:t>
            </a:r>
            <a:r>
              <a:rPr lang="cs-CZ" dirty="0" smtClean="0"/>
              <a:t>→ ocel </a:t>
            </a:r>
            <a:r>
              <a:rPr lang="cs-CZ" dirty="0" smtClean="0"/>
              <a:t>je tvrdší než dřevo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Sklo je tvrdé ale křehké </a:t>
            </a:r>
          </a:p>
          <a:p>
            <a:pPr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pevných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i="1" dirty="0" smtClean="0"/>
              <a:t>Tvrdost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Odpor materiálu (látky) proti vnikání cizího tělesa (do tělesa rýpeme)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Ocelové těleso (ocelový nůž) udělá rýhu do tělesa ze dřeva, těleso ze dřeva neudělá rýhu do tělesa z oceli     </a:t>
            </a:r>
            <a:r>
              <a:rPr lang="cs-CZ" dirty="0" smtClean="0"/>
              <a:t>→ ocel </a:t>
            </a:r>
            <a:r>
              <a:rPr lang="cs-CZ" dirty="0" smtClean="0"/>
              <a:t>je tvrdší než dřevo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Sklo je tvrdé ale křehké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Experiment (tvrdost)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b="1" dirty="0"/>
          </a:p>
        </p:txBody>
      </p:sp>
      <p:pic>
        <p:nvPicPr>
          <p:cNvPr id="4" name="Zástupný symbol pro obsah 5" descr="Hladina-vod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4149080"/>
            <a:ext cx="2752725" cy="1647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 </a:t>
            </a:r>
            <a:r>
              <a:rPr lang="cs-CZ" b="1" dirty="0" smtClean="0"/>
              <a:t>vodorovné poloze </a:t>
            </a:r>
            <a:r>
              <a:rPr lang="cs-CZ" dirty="0" smtClean="0"/>
              <a:t>(vodováhy)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b="1" dirty="0"/>
          </a:p>
        </p:txBody>
      </p:sp>
      <p:pic>
        <p:nvPicPr>
          <p:cNvPr id="4" name="Zástupný symbol pro obsah 5" descr="Hladina-vod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4149080"/>
            <a:ext cx="2752725" cy="1647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 </a:t>
            </a:r>
            <a:r>
              <a:rPr lang="cs-CZ" b="1" dirty="0" smtClean="0"/>
              <a:t>vodorovné poloze </a:t>
            </a:r>
            <a:r>
              <a:rPr lang="cs-CZ" dirty="0" smtClean="0"/>
              <a:t>(vodováhy)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tekuté? Dají se přelévat?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 </a:t>
            </a:r>
            <a:r>
              <a:rPr lang="cs-CZ" b="1" dirty="0" smtClean="0"/>
              <a:t>vodorovné poloze </a:t>
            </a:r>
            <a:r>
              <a:rPr lang="cs-CZ" dirty="0" smtClean="0"/>
              <a:t>(vodováhy)</a:t>
            </a:r>
          </a:p>
          <a:p>
            <a:pPr lvl="1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tekuté? Dají se přelévat? 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 </a:t>
            </a:r>
            <a:r>
              <a:rPr lang="cs-CZ" b="1" dirty="0" smtClean="0"/>
              <a:t>vodorovné poloze </a:t>
            </a:r>
            <a:r>
              <a:rPr lang="cs-CZ" dirty="0" smtClean="0"/>
              <a:t>(vodováhy)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tekuté? Dají se přelévat? ANO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stlačitelné? Vyzkoušej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 </a:t>
            </a:r>
            <a:r>
              <a:rPr lang="cs-CZ" b="1" dirty="0" smtClean="0"/>
              <a:t>vodorovné poloze </a:t>
            </a:r>
            <a:r>
              <a:rPr lang="cs-CZ" dirty="0" smtClean="0"/>
              <a:t>(vodováhy)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tekuté? Dají se přelévat? ANO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stlačitelné? Vyzkoušej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Kapaliny jsou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kapalných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Snadno mění svůj tvar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Mají stálý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Tvar kapalin závisí na tvaru nádoby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Hladina kapaliny se vždy ustálí ve </a:t>
            </a:r>
            <a:r>
              <a:rPr lang="cs-CZ" b="1" dirty="0" smtClean="0"/>
              <a:t>vodorovné poloze </a:t>
            </a:r>
            <a:r>
              <a:rPr lang="cs-CZ" dirty="0" smtClean="0"/>
              <a:t>(vodováhy)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tekuté? Dají se přelévat? ANO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kapaliny stlačitelné? Vyzkoušej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Kapaliny jsou </a:t>
            </a:r>
            <a:r>
              <a:rPr lang="cs-CZ" b="1" dirty="0" smtClean="0"/>
              <a:t>nestlačitelné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</a:t>
            </a:r>
            <a:r>
              <a:rPr lang="cs-CZ" dirty="0" smtClean="0"/>
              <a:t>tvar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Nemají stálý </a:t>
            </a:r>
            <a:r>
              <a:rPr lang="cs-CZ" dirty="0" smtClean="0"/>
              <a:t>objem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Nemají stálý </a:t>
            </a:r>
            <a:r>
              <a:rPr lang="cs-CZ" dirty="0" smtClean="0"/>
              <a:t>objem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plyny stlačitelné? Vyzkoušej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Nemají stálý </a:t>
            </a:r>
            <a:r>
              <a:rPr lang="cs-CZ" dirty="0" smtClean="0"/>
              <a:t>objem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plyny stlačitelné? Vyzkoušej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Plyny jsou </a:t>
            </a:r>
            <a:r>
              <a:rPr lang="cs-CZ" b="1" dirty="0" smtClean="0"/>
              <a:t>stlačitelné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Nemají stálý </a:t>
            </a:r>
            <a:r>
              <a:rPr lang="cs-CZ" dirty="0" smtClean="0"/>
              <a:t>objem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plyny stlačitelné? Vyzkoušej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Plyny jsou </a:t>
            </a:r>
            <a:r>
              <a:rPr lang="cs-CZ" b="1" dirty="0" smtClean="0"/>
              <a:t>stlačitelné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</a:t>
            </a:r>
            <a:r>
              <a:rPr lang="cs-CZ" b="1" dirty="0" smtClean="0"/>
              <a:t>rozpínavé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Nemají stálý </a:t>
            </a:r>
            <a:r>
              <a:rPr lang="cs-CZ" dirty="0" smtClean="0"/>
              <a:t>objem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plyny stlačitelné? Vyzkoušej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Plyny jsou </a:t>
            </a:r>
            <a:r>
              <a:rPr lang="cs-CZ" b="1" dirty="0" smtClean="0"/>
              <a:t>stlačitelné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</a:t>
            </a:r>
            <a:r>
              <a:rPr lang="cs-CZ" b="1" dirty="0" smtClean="0"/>
              <a:t>rozpínavé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Vyplňují celý prostor, ve kterém se nacházejí (voňavka)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plynných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Tvar a objem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Plyny mají tvar nádoby v níž se nachází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Nemají </a:t>
            </a:r>
            <a:r>
              <a:rPr lang="cs-CZ" smtClean="0"/>
              <a:t>stálý </a:t>
            </a:r>
            <a:r>
              <a:rPr lang="cs-CZ" smtClean="0"/>
              <a:t>objem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plyny stlačitelné? Vyzkoušej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Plyny jsou </a:t>
            </a:r>
            <a:r>
              <a:rPr lang="cs-CZ" b="1" dirty="0" smtClean="0"/>
              <a:t>stlačitelné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</a:t>
            </a:r>
            <a:r>
              <a:rPr lang="cs-CZ" b="1" dirty="0" smtClean="0"/>
              <a:t>rozpínavé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Vyplňují celý prostor, ve kterém se nacházejí (voňavka)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tekuté, dají se přelévat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258</TotalTime>
  <Words>1953</Words>
  <Application>Microsoft Office PowerPoint</Application>
  <PresentationFormat>Předvádění na obrazovce (4:3)</PresentationFormat>
  <Paragraphs>402</Paragraphs>
  <Slides>70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70</vt:i4>
      </vt:variant>
    </vt:vector>
  </HeadingPairs>
  <TitlesOfParts>
    <vt:vector size="71" baseType="lpstr">
      <vt:lpstr>Arkýř</vt:lpstr>
      <vt:lpstr>Tělesa a látky</vt:lpstr>
      <vt:lpstr>Tělesa a látky</vt:lpstr>
      <vt:lpstr>Tělesa a látky</vt:lpstr>
      <vt:lpstr>Tělesa a látky</vt:lpstr>
      <vt:lpstr>Tělesa a látky</vt:lpstr>
      <vt:lpstr>Tělesa a látky</vt:lpstr>
      <vt:lpstr>Tělesa a látky</vt:lpstr>
      <vt:lpstr>Tělesa a látky</vt:lpstr>
      <vt:lpstr>Tělesa a látky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Skupenství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pevných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kapalných látek</vt:lpstr>
      <vt:lpstr>Vlastnosti plynných látek</vt:lpstr>
      <vt:lpstr>Vlastnosti plynných látek</vt:lpstr>
      <vt:lpstr>Vlastnosti plynných látek</vt:lpstr>
      <vt:lpstr>Vlastnosti plynných látek</vt:lpstr>
      <vt:lpstr>Vlastnosti plynných látek</vt:lpstr>
      <vt:lpstr>Vlastnosti plynných látek</vt:lpstr>
      <vt:lpstr>Vlastnosti plynných látek</vt:lpstr>
      <vt:lpstr>Vlastnosti plynných látek</vt:lpstr>
      <vt:lpstr>Vlastnosti plynných látek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Tělesa a látky</dc:title>
  <dc:creator>uživatel</dc:creator>
  <cp:lastModifiedBy>uživatel</cp:lastModifiedBy>
  <cp:revision>109</cp:revision>
  <dcterms:created xsi:type="dcterms:W3CDTF">2020-10-04T15:04:58Z</dcterms:created>
  <dcterms:modified xsi:type="dcterms:W3CDTF">2020-10-11T18:21:58Z</dcterms:modified>
</cp:coreProperties>
</file>