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C4940-4738-47A1-B9FA-B395E5BA3024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81B17-CB2A-4D93-9805-8AC8192EE40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Indický, Jižní a </a:t>
            </a:r>
            <a:r>
              <a:rPr lang="cs-CZ" dirty="0" smtClean="0"/>
              <a:t>Tichý oceán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Indický oceán   rozloha </a:t>
            </a:r>
            <a:r>
              <a:rPr lang="cs-CZ" dirty="0" smtClean="0"/>
              <a:t>70 </a:t>
            </a:r>
            <a:r>
              <a:rPr lang="cs-CZ" dirty="0" smtClean="0"/>
              <a:t>mil. Km2</a:t>
            </a:r>
          </a:p>
          <a:p>
            <a:r>
              <a:rPr lang="cs-CZ" dirty="0" smtClean="0"/>
              <a:t>Nejteplejší oceán</a:t>
            </a:r>
          </a:p>
          <a:p>
            <a:r>
              <a:rPr lang="cs-CZ" dirty="0" smtClean="0"/>
              <a:t>Monzuny – nejvýznamnější klimatický jev na Zemi, letní vlhký a teplý přináší velké množství srážek, zimní je teplý a suchý</a:t>
            </a:r>
          </a:p>
          <a:p>
            <a:r>
              <a:rPr lang="cs-CZ" dirty="0" smtClean="0"/>
              <a:t>Část oceánu přiléhající k Antarktidě </a:t>
            </a:r>
            <a:r>
              <a:rPr lang="cs-CZ" dirty="0" smtClean="0"/>
              <a:t>je</a:t>
            </a:r>
            <a:r>
              <a:rPr lang="cs-CZ" dirty="0" smtClean="0"/>
              <a:t> </a:t>
            </a:r>
            <a:r>
              <a:rPr lang="cs-CZ" dirty="0" smtClean="0"/>
              <a:t>Jižní </a:t>
            </a:r>
            <a:r>
              <a:rPr lang="cs-CZ" dirty="0" smtClean="0"/>
              <a:t>oceán od 60° </a:t>
            </a:r>
            <a:r>
              <a:rPr lang="cs-CZ" dirty="0" err="1" smtClean="0"/>
              <a:t>j.š</a:t>
            </a:r>
            <a:r>
              <a:rPr lang="cs-CZ" dirty="0" smtClean="0"/>
              <a:t>. , rozloha 20 mil. Km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onzu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688"/>
            <a:ext cx="9144000" cy="64606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/>
              <a:t>Tichý oceán, </a:t>
            </a:r>
            <a:r>
              <a:rPr lang="cs-CZ" smtClean="0"/>
              <a:t>rozloha </a:t>
            </a:r>
            <a:r>
              <a:rPr lang="cs-CZ" smtClean="0"/>
              <a:t>170 </a:t>
            </a:r>
            <a:r>
              <a:rPr lang="cs-CZ" dirty="0" smtClean="0"/>
              <a:t>mil. Km2</a:t>
            </a:r>
          </a:p>
          <a:p>
            <a:r>
              <a:rPr lang="cs-CZ" dirty="0" smtClean="0"/>
              <a:t>Probíhá jím datová hranice</a:t>
            </a:r>
          </a:p>
          <a:p>
            <a:r>
              <a:rPr lang="cs-CZ" dirty="0" smtClean="0"/>
              <a:t>Časté přírodní katastrofy : tajfuny, tsunami</a:t>
            </a:r>
          </a:p>
          <a:p>
            <a:r>
              <a:rPr lang="cs-CZ" dirty="0" smtClean="0"/>
              <a:t>Dno všech oceánů je rozděleno mezi státy, ČR připadá část dna Tichého oceánu 2x větší s bohatými zásobami nerostů v hloubce asi        5 000 m</a:t>
            </a:r>
          </a:p>
          <a:p>
            <a:r>
              <a:rPr lang="cs-CZ" dirty="0" smtClean="0"/>
              <a:t>Korálové ostrovy (atol) vznikly sopečnou činností a působením korálů</a:t>
            </a:r>
          </a:p>
          <a:p>
            <a:r>
              <a:rPr lang="cs-CZ" dirty="0" smtClean="0"/>
              <a:t>Známé ostrovy : Havaj, Tahiti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At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9241388" cy="54155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23928" y="18864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Vznik atolu</a:t>
            </a:r>
            <a:endParaRPr lang="cs-CZ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ahová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073915" cy="3140968"/>
          </a:xfrm>
          <a:prstGeom prst="rect">
            <a:avLst/>
          </a:prstGeom>
        </p:spPr>
      </p:pic>
      <p:pic>
        <p:nvPicPr>
          <p:cNvPr id="3" name="Obrázek 2" descr="Atol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27376" y="3120392"/>
            <a:ext cx="5616624" cy="3737608"/>
          </a:xfrm>
          <a:prstGeom prst="rect">
            <a:avLst/>
          </a:prstGeom>
        </p:spPr>
      </p:pic>
      <p:pic>
        <p:nvPicPr>
          <p:cNvPr id="4" name="Obrázek 3" descr="Mururo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140968"/>
            <a:ext cx="3563888" cy="37170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arolina_isl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297" y="0"/>
            <a:ext cx="4563406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121</Words>
  <Application>Microsoft Office PowerPoint</Application>
  <PresentationFormat>Předvádění na obrazovce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Indický, Jižní a Tichý oceán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Indický a Tichý oceán</dc:title>
  <dc:creator>Úďa</dc:creator>
  <cp:lastModifiedBy>Luděk</cp:lastModifiedBy>
  <cp:revision>6</cp:revision>
  <dcterms:created xsi:type="dcterms:W3CDTF">2017-07-10T14:38:30Z</dcterms:created>
  <dcterms:modified xsi:type="dcterms:W3CDTF">2019-06-16T08:58:47Z</dcterms:modified>
</cp:coreProperties>
</file>