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8F8627-78C0-4AA6-8CC4-E175EFF1A05E}" v="533" dt="2024-03-12T11:18:13.0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98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46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92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602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05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3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095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266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90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83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2168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4843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4641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96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978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07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9369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2146-plzensky-kraj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>
            <a:extLst>
              <a:ext uri="{FF2B5EF4-FFF2-40B4-BE49-F238E27FC236}">
                <a16:creationId xmlns:a16="http://schemas.microsoft.com/office/drawing/2014/main" id="{298F5968-C748-9DA4-499C-32E3443578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21" r="-2" b="5828"/>
          <a:stretch/>
        </p:blipFill>
        <p:spPr>
          <a:xfrm>
            <a:off x="-4" y="-16897"/>
            <a:ext cx="12192003" cy="688463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7856" y="2209316"/>
            <a:ext cx="3069083" cy="1945523"/>
          </a:xfrm>
        </p:spPr>
        <p:txBody>
          <a:bodyPr anchor="t">
            <a:normAutofit/>
          </a:bodyPr>
          <a:lstStyle/>
          <a:p>
            <a:pPr algn="l"/>
            <a:r>
              <a:rPr lang="cs-CZ" dirty="0">
                <a:solidFill>
                  <a:srgbClr val="C00000"/>
                </a:solidFill>
                <a:ea typeface="Calibri Light"/>
                <a:cs typeface="Calibri Light"/>
              </a:rPr>
              <a:t>Plzeňský</a:t>
            </a:r>
            <a:br>
              <a:rPr lang="cs-CZ" dirty="0">
                <a:solidFill>
                  <a:srgbClr val="C00000"/>
                </a:solidFill>
                <a:ea typeface="Calibri Light"/>
                <a:cs typeface="Calibri Light"/>
              </a:rPr>
            </a:br>
            <a:r>
              <a:rPr lang="cs-CZ" dirty="0">
                <a:solidFill>
                  <a:srgbClr val="C00000"/>
                </a:solidFill>
                <a:ea typeface="Calibri Light"/>
                <a:cs typeface="Calibri Light"/>
              </a:rPr>
              <a:t>Kraj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7855" y="4161030"/>
            <a:ext cx="3069083" cy="9274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cs-CZ" sz="1800">
                <a:ea typeface="+mn-lt"/>
                <a:cs typeface="+mn-lt"/>
                <a:hlinkClick r:id="rId3"/>
              </a:rPr>
              <a:t>Plzeňský kraj - ČT edu - Česká televize (ceskatelevize.cz)</a:t>
            </a:r>
            <a:endParaRPr lang="cs-CZ" sz="1800"/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 descr="Obsah obrázku mapa, text, atlas&#10;&#10;Popis se vygeneroval automaticky.">
            <a:extLst>
              <a:ext uri="{FF2B5EF4-FFF2-40B4-BE49-F238E27FC236}">
                <a16:creationId xmlns:a16="http://schemas.microsoft.com/office/drawing/2014/main" id="{1BE71CCA-3363-7CFF-DE13-B866802A4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9814" y="1195099"/>
            <a:ext cx="3251701" cy="4314757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8E78422-2EEA-6FAD-821F-9122F5AEF9B7}"/>
              </a:ext>
            </a:extLst>
          </p:cNvPr>
          <p:cNvSpPr txBox="1"/>
          <p:nvPr/>
        </p:nvSpPr>
        <p:spPr>
          <a:xfrm>
            <a:off x="4349123" y="2160590"/>
            <a:ext cx="4921876" cy="373969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Plzeň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Domažlice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Klatovy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Rokycany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C388CCD-9676-0AB9-8FBD-C180E4267D59}"/>
              </a:ext>
            </a:extLst>
          </p:cNvPr>
          <p:cNvSpPr txBox="1"/>
          <p:nvPr/>
        </p:nvSpPr>
        <p:spPr>
          <a:xfrm>
            <a:off x="4952999" y="1390650"/>
            <a:ext cx="14624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dirty="0"/>
              <a:t>Okresy</a:t>
            </a:r>
          </a:p>
        </p:txBody>
      </p:sp>
    </p:spTree>
    <p:extLst>
      <p:ext uri="{BB962C8B-B14F-4D97-AF65-F5344CB8AC3E}">
        <p14:creationId xmlns:p14="http://schemas.microsoft.com/office/powerpoint/2010/main" val="304854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76D55EFF-6504-6829-8ED8-26B58088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5421921" cy="108765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 dirty="0"/>
              <a:t>   </a:t>
            </a:r>
            <a:br>
              <a:rPr lang="en-US" sz="4800" dirty="0"/>
            </a:br>
            <a:r>
              <a:rPr lang="en-US" sz="4800" dirty="0"/>
              <a:t>     </a:t>
            </a:r>
            <a:r>
              <a:rPr lang="en-US" sz="4800" dirty="0" err="1"/>
              <a:t>Plzeňská</a:t>
            </a:r>
            <a:r>
              <a:rPr lang="en-US" sz="4800" dirty="0"/>
              <a:t> </a:t>
            </a:r>
            <a:r>
              <a:rPr lang="en-US" sz="4800" dirty="0" err="1"/>
              <a:t>Brána</a:t>
            </a:r>
            <a:endParaRPr lang="en-US" sz="4800" kern="1200" dirty="0" err="1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3" name="Obrázek 2" descr="Nalezený obrázek pro plzenska brana">
            <a:extLst>
              <a:ext uri="{FF2B5EF4-FFF2-40B4-BE49-F238E27FC236}">
                <a16:creationId xmlns:a16="http://schemas.microsoft.com/office/drawing/2014/main" id="{ACF833E7-02E3-B7AB-04F5-0A6BFF046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609600"/>
            <a:ext cx="5402829" cy="364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656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8" name="Straight Connector 7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D6BC9EB-F181-48AB-BCA2-3D1DB20D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3749DFC-FEFF-08BB-7B58-6D037BAE7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066" y="4799300"/>
            <a:ext cx="5698067" cy="68001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r"/>
            <a:r>
              <a:rPr lang="en-US" sz="5400" dirty="0" err="1"/>
              <a:t>Švihov</a:t>
            </a:r>
            <a:r>
              <a:rPr lang="en-US" sz="5400" dirty="0"/>
              <a:t>         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33AAA80-39DC-4020-9BFF-0718F35C7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9C5D90B-7EE3-4D26-AB7D-A5A3A6E11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639186"/>
            <a:ext cx="0" cy="32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1177F295-741F-4EFF-B0CA-BE69295AD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11349404" y="121775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švihov">
            <a:extLst>
              <a:ext uri="{FF2B5EF4-FFF2-40B4-BE49-F238E27FC236}">
                <a16:creationId xmlns:a16="http://schemas.microsoft.com/office/drawing/2014/main" id="{E7536376-6816-43B2-B777-202056BAF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640" y="814070"/>
            <a:ext cx="512064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4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D6BC9EB-F181-48AB-BCA2-3D1DB20D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1DBFD4A-8F86-C7A7-A66F-78C436761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066" y="4778980"/>
            <a:ext cx="5698067" cy="70033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r"/>
            <a:r>
              <a:rPr lang="en-US" sz="5400" dirty="0"/>
              <a:t>Hrad </a:t>
            </a:r>
            <a:r>
              <a:rPr lang="en-US" sz="5400" dirty="0" err="1"/>
              <a:t>Rabí</a:t>
            </a:r>
            <a:r>
              <a:rPr lang="en-US" sz="5400" dirty="0"/>
              <a:t>      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33AAA80-39DC-4020-9BFF-0718F35C7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9C5D90B-7EE3-4D26-AB7D-A5A3A6E11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639186"/>
            <a:ext cx="0" cy="32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1177F295-741F-4EFF-B0CA-BE69295AD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11349404" y="121775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rabí">
            <a:extLst>
              <a:ext uri="{FF2B5EF4-FFF2-40B4-BE49-F238E27FC236}">
                <a16:creationId xmlns:a16="http://schemas.microsoft.com/office/drawing/2014/main" id="{4B12FE1D-CF65-DEE2-B4EF-EBA463455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60" y="746760"/>
            <a:ext cx="5435600" cy="362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1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D6BC9EB-F181-48AB-BCA2-3D1DB20D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1227170-E3D5-C10C-DBEE-285168304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066" y="4535140"/>
            <a:ext cx="5698067" cy="94417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400" dirty="0" err="1"/>
              <a:t>Plzeň</a:t>
            </a:r>
            <a:r>
              <a:rPr lang="en-US" sz="5400" dirty="0"/>
              <a:t>        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33AAA80-39DC-4020-9BFF-0718F35C7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9C5D90B-7EE3-4D26-AB7D-A5A3A6E11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639186"/>
            <a:ext cx="0" cy="32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1177F295-741F-4EFF-B0CA-BE69295AD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11349404" y="121775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pivo plzen">
            <a:extLst>
              <a:ext uri="{FF2B5EF4-FFF2-40B4-BE49-F238E27FC236}">
                <a16:creationId xmlns:a16="http://schemas.microsoft.com/office/drawing/2014/main" id="{E88DCCBF-E279-6AD2-36C2-2FBA06CA1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441" y="1003874"/>
            <a:ext cx="5659118" cy="333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3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6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9" name="Straight Connector 7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40" name="Rectangle 18">
            <a:extLst>
              <a:ext uri="{FF2B5EF4-FFF2-40B4-BE49-F238E27FC236}">
                <a16:creationId xmlns:a16="http://schemas.microsoft.com/office/drawing/2014/main" id="{DD6BC9EB-F181-48AB-BCA2-3D1DB20D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9593111-5DE6-F05B-A802-E7D063EA1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066" y="4270980"/>
            <a:ext cx="5698067" cy="56825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r"/>
            <a:r>
              <a:rPr lang="en-US" sz="5400" dirty="0" err="1"/>
              <a:t>Radbuza</a:t>
            </a:r>
            <a:r>
              <a:rPr lang="en-US" sz="5400" dirty="0"/>
              <a:t>        </a:t>
            </a:r>
          </a:p>
        </p:txBody>
      </p:sp>
      <p:sp>
        <p:nvSpPr>
          <p:cNvPr id="41" name="Isosceles Triangle 20">
            <a:extLst>
              <a:ext uri="{FF2B5EF4-FFF2-40B4-BE49-F238E27FC236}">
                <a16:creationId xmlns:a16="http://schemas.microsoft.com/office/drawing/2014/main" id="{D33AAA80-39DC-4020-9BFF-0718F35C7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2" name="Straight Connector 22">
            <a:extLst>
              <a:ext uri="{FF2B5EF4-FFF2-40B4-BE49-F238E27FC236}">
                <a16:creationId xmlns:a16="http://schemas.microsoft.com/office/drawing/2014/main" id="{C9C5D90B-7EE3-4D26-AB7D-A5A3A6E11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639186"/>
            <a:ext cx="0" cy="32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Isosceles Triangle 24">
            <a:extLst>
              <a:ext uri="{FF2B5EF4-FFF2-40B4-BE49-F238E27FC236}">
                <a16:creationId xmlns:a16="http://schemas.microsoft.com/office/drawing/2014/main" id="{1177F295-741F-4EFF-B0CA-BE69295AD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11349404" y="121775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radbuza">
            <a:extLst>
              <a:ext uri="{FF2B5EF4-FFF2-40B4-BE49-F238E27FC236}">
                <a16:creationId xmlns:a16="http://schemas.microsoft.com/office/drawing/2014/main" id="{E5442CC5-DBC8-F5CC-AD39-83EFA7DC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488" y="1004253"/>
            <a:ext cx="4902835" cy="267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2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66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4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Isosceles Triangle 76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B209E501-E2BD-7678-B5AC-92FCC9FD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23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Karel Gott</a:t>
            </a:r>
            <a:br>
              <a:rPr lang="en-US" sz="23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br>
              <a:rPr lang="en-US" sz="23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r>
              <a:rPr lang="en-US" sz="23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Český zpěvák</a:t>
            </a:r>
          </a:p>
        </p:txBody>
      </p:sp>
      <p:pic>
        <p:nvPicPr>
          <p:cNvPr id="3" name="Obrázek 2" descr="Nalezený obrázek pro karel gott">
            <a:extLst>
              <a:ext uri="{FF2B5EF4-FFF2-40B4-BE49-F238E27FC236}">
                <a16:creationId xmlns:a16="http://schemas.microsoft.com/office/drawing/2014/main" id="{FC2CF15C-9BE9-59E3-001E-B5FF36BD4C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1362" r="-1453" b="-662"/>
          <a:stretch/>
        </p:blipFill>
        <p:spPr>
          <a:xfrm>
            <a:off x="3003985" y="934222"/>
            <a:ext cx="4251999" cy="329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240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roup 66">
            <a:extLst>
              <a:ext uri="{FF2B5EF4-FFF2-40B4-BE49-F238E27FC236}">
                <a16:creationId xmlns:a16="http://schemas.microsoft.com/office/drawing/2014/main" id="{5EA39187-0197-4C1D-BE4A-06B353C7B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9E0FD730-D6BC-440A-89CF-7AA0C22C2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31382DE6-64CB-4577-89E8-47941290A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Rectangle 23">
              <a:extLst>
                <a:ext uri="{FF2B5EF4-FFF2-40B4-BE49-F238E27FC236}">
                  <a16:creationId xmlns:a16="http://schemas.microsoft.com/office/drawing/2014/main" id="{3ABD17EF-A676-4770-A8C8-E83BA0230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Rectangle 25">
              <a:extLst>
                <a:ext uri="{FF2B5EF4-FFF2-40B4-BE49-F238E27FC236}">
                  <a16:creationId xmlns:a16="http://schemas.microsoft.com/office/drawing/2014/main" id="{380D4582-A9DE-4A6E-8537-EFC4F860C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D66B8CF3-0959-4E8D-8F3A-AF62F21D9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Rectangle 27">
              <a:extLst>
                <a:ext uri="{FF2B5EF4-FFF2-40B4-BE49-F238E27FC236}">
                  <a16:creationId xmlns:a16="http://schemas.microsoft.com/office/drawing/2014/main" id="{97D4D559-2783-4E84-BB73-7F51D0235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4" name="Rectangle 28">
              <a:extLst>
                <a:ext uri="{FF2B5EF4-FFF2-40B4-BE49-F238E27FC236}">
                  <a16:creationId xmlns:a16="http://schemas.microsoft.com/office/drawing/2014/main" id="{8834FE36-E841-40B5-9465-1CFC99ED5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9">
              <a:extLst>
                <a:ext uri="{FF2B5EF4-FFF2-40B4-BE49-F238E27FC236}">
                  <a16:creationId xmlns:a16="http://schemas.microsoft.com/office/drawing/2014/main" id="{1A4197A1-AE79-4DC1-9E3A-845B40BA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326F6688-CBD0-42EE-9B90-25100FE89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Isosceles Triangle 76">
              <a:extLst>
                <a:ext uri="{FF2B5EF4-FFF2-40B4-BE49-F238E27FC236}">
                  <a16:creationId xmlns:a16="http://schemas.microsoft.com/office/drawing/2014/main" id="{EF23F9BB-FC2E-48BA-8E63-A4436C28D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7E47CF8B-A1B5-E3BC-66F1-1E032D135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8" y="4473226"/>
            <a:ext cx="8288035" cy="109665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Petr Čech</a:t>
            </a:r>
            <a:br>
              <a:rPr lang="en-US" sz="3400"/>
            </a:br>
            <a:r>
              <a:rPr lang="en-US" sz="3400"/>
              <a:t>Český brankář</a:t>
            </a:r>
          </a:p>
        </p:txBody>
      </p:sp>
      <p:pic>
        <p:nvPicPr>
          <p:cNvPr id="3" name="Obrázek 2" descr="Nalezený obrázek pro petr čech">
            <a:extLst>
              <a:ext uri="{FF2B5EF4-FFF2-40B4-BE49-F238E27FC236}">
                <a16:creationId xmlns:a16="http://schemas.microsoft.com/office/drawing/2014/main" id="{3D74E604-A05B-30B6-5BAE-7CAA5F46D2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9793"/>
          <a:stretch/>
        </p:blipFill>
        <p:spPr>
          <a:xfrm>
            <a:off x="985969" y="609600"/>
            <a:ext cx="4029716" cy="3635025"/>
          </a:xfrm>
          <a:prstGeom prst="rect">
            <a:avLst/>
          </a:prstGeom>
        </p:spPr>
      </p:pic>
      <p:pic>
        <p:nvPicPr>
          <p:cNvPr id="4" name="Obrázek 3" descr="Nalezený obrázek pro petr čech">
            <a:extLst>
              <a:ext uri="{FF2B5EF4-FFF2-40B4-BE49-F238E27FC236}">
                <a16:creationId xmlns:a16="http://schemas.microsoft.com/office/drawing/2014/main" id="{9E6D51B8-B50E-EB56-483B-0328844FC7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45" r="14685" b="2"/>
          <a:stretch/>
        </p:blipFill>
        <p:spPr>
          <a:xfrm>
            <a:off x="5244286" y="608009"/>
            <a:ext cx="4029716" cy="36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99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29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45B234AB-8BCB-5DE8-4012-A128D0E5E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337" y="1265314"/>
            <a:ext cx="4299666" cy="3249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Jiří trnka</a:t>
            </a:r>
            <a:b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</a:br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Český výtvarník</a:t>
            </a:r>
          </a:p>
        </p:txBody>
      </p:sp>
      <p:sp>
        <p:nvSpPr>
          <p:cNvPr id="45" name="Isosceles Triangle 41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jiří trnka">
            <a:extLst>
              <a:ext uri="{FF2B5EF4-FFF2-40B4-BE49-F238E27FC236}">
                <a16:creationId xmlns:a16="http://schemas.microsoft.com/office/drawing/2014/main" id="{9756B4DF-4EC1-F202-E0E6-ACEA8FAA2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604" y="1717503"/>
            <a:ext cx="3765692" cy="343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256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1D8CA6A8-D499-EFBD-2322-8A00E5140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337" y="1265314"/>
            <a:ext cx="4299666" cy="324913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 kern="1200" dirty="0">
                <a:latin typeface="+mj-lt"/>
                <a:ea typeface="+mj-ea"/>
                <a:cs typeface="+mj-cs"/>
              </a:rPr>
              <a:t>Jindřich Šimon Baar</a:t>
            </a:r>
            <a:br>
              <a:rPr lang="en-US" sz="5400" dirty="0"/>
            </a:br>
            <a:r>
              <a:rPr lang="en-US" sz="5400" dirty="0" err="1"/>
              <a:t>Kněz</a:t>
            </a:r>
            <a:r>
              <a:rPr lang="en-US" sz="5400" dirty="0"/>
              <a:t> a </a:t>
            </a:r>
            <a:r>
              <a:rPr lang="en-US" sz="5400" dirty="0" err="1"/>
              <a:t>spisovatel</a:t>
            </a:r>
            <a:endParaRPr lang="en-US" sz="5400" kern="1200" dirty="0" err="1">
              <a:latin typeface="+mj-lt"/>
            </a:endParaRPr>
          </a:p>
        </p:txBody>
      </p:sp>
      <p:sp>
        <p:nvSpPr>
          <p:cNvPr id="6" name="Isosceles Triangle 19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Obrázek 2" descr="Nalezený obrázek pro jinřich šimon baar">
            <a:extLst>
              <a:ext uri="{FF2B5EF4-FFF2-40B4-BE49-F238E27FC236}">
                <a16:creationId xmlns:a16="http://schemas.microsoft.com/office/drawing/2014/main" id="{57A4C3A2-85A7-C865-8A46-E8BA4010D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046" y="1265315"/>
            <a:ext cx="3179249" cy="433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61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4" name="Picture 3" descr="Detailní záběr panáka na chodníku">
            <a:extLst>
              <a:ext uri="{FF2B5EF4-FFF2-40B4-BE49-F238E27FC236}">
                <a16:creationId xmlns:a16="http://schemas.microsoft.com/office/drawing/2014/main" id="{B6111392-349E-2480-800A-509A37DD34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37" t="360" r="19386" b="8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89CBDDC3-7142-4D10-ED38-F28F9BEC5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5000"/>
              <a:t>Děkujeme za pozornost</a:t>
            </a:r>
            <a:br>
              <a:rPr lang="en-US" sz="5000"/>
            </a:br>
            <a:endParaRPr lang="en-US" sz="5000"/>
          </a:p>
        </p:txBody>
      </p:sp>
    </p:spTree>
    <p:extLst>
      <p:ext uri="{BB962C8B-B14F-4D97-AF65-F5344CB8AC3E}">
        <p14:creationId xmlns:p14="http://schemas.microsoft.com/office/powerpoint/2010/main" val="664163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57E9425FA46EE42AA1979D286988C78" ma:contentTypeVersion="13" ma:contentTypeDescription="Vytvoří nový dokument" ma:contentTypeScope="" ma:versionID="4bfa91a47f2ab3c34df66db68e783007">
  <xsd:schema xmlns:xsd="http://www.w3.org/2001/XMLSchema" xmlns:xs="http://www.w3.org/2001/XMLSchema" xmlns:p="http://schemas.microsoft.com/office/2006/metadata/properties" xmlns:ns2="d9e514d0-573b-49ae-84dd-2a5f4905a978" xmlns:ns3="694f001e-ed5f-4bb0-ac60-44e0988eaa1f" targetNamespace="http://schemas.microsoft.com/office/2006/metadata/properties" ma:root="true" ma:fieldsID="dcc38ce5f01656abd0d8579230980759" ns2:_="" ns3:_="">
    <xsd:import namespace="d9e514d0-573b-49ae-84dd-2a5f4905a978"/>
    <xsd:import namespace="694f001e-ed5f-4bb0-ac60-44e0988eaa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514d0-573b-49ae-84dd-2a5f4905a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4f001e-ed5f-4bb0-ac60-44e0988eaa1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714ca-4606-451e-9843-64e394831b8e}" ma:internalName="TaxCatchAll" ma:showField="CatchAllData" ma:web="694f001e-ed5f-4bb0-ac60-44e0988eaa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9e514d0-573b-49ae-84dd-2a5f4905a978">
      <Terms xmlns="http://schemas.microsoft.com/office/infopath/2007/PartnerControls"/>
    </lcf76f155ced4ddcb4097134ff3c332f>
    <TaxCatchAll xmlns="694f001e-ed5f-4bb0-ac60-44e0988eaa1f" xsi:nil="true"/>
    <SharedWithUsers xmlns="694f001e-ed5f-4bb0-ac60-44e0988eaa1f">
      <UserInfo>
        <DisplayName>Havlíčková Lucie</DisplayName>
        <AccountId>10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7ACA3C4-0718-4A38-AC31-A392AD0759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18ED86C-6DE4-4440-86A6-6B31A16775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e514d0-573b-49ae-84dd-2a5f4905a978"/>
    <ds:schemaRef ds:uri="694f001e-ed5f-4bb0-ac60-44e0988eaa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F12BCEB-FE12-4BBD-8CA5-4B86E528F531}">
  <ds:schemaRefs>
    <ds:schemaRef ds:uri="http://schemas.microsoft.com/office/2006/metadata/properties"/>
    <ds:schemaRef ds:uri="http://schemas.microsoft.com/office/infopath/2007/PartnerControls"/>
    <ds:schemaRef ds:uri="d9e514d0-573b-49ae-84dd-2a5f4905a978"/>
    <ds:schemaRef ds:uri="694f001e-ed5f-4bb0-ac60-44e0988eaa1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Širokoúhlá obrazovka</PresentationFormat>
  <Paragraphs>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Facet</vt:lpstr>
      <vt:lpstr>Plzeňský Kraj</vt:lpstr>
      <vt:lpstr>Prezentace aplikace PowerPoint</vt:lpstr>
      <vt:lpstr>         Plzeňská Brána</vt:lpstr>
      <vt:lpstr>Švihov         </vt:lpstr>
      <vt:lpstr>Hrad Rabí      </vt:lpstr>
      <vt:lpstr>Plzeň        </vt:lpstr>
      <vt:lpstr>Radbuza        </vt:lpstr>
      <vt:lpstr>Karel Gott  Český zpěvák</vt:lpstr>
      <vt:lpstr>Petr Čech Český brankář</vt:lpstr>
      <vt:lpstr>Jiří trnka Český výtvarník</vt:lpstr>
      <vt:lpstr>Jindřich Šimon Baar Kněz a spisovatel</vt:lpstr>
      <vt:lpstr>Děkujeme za pozornost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273</cp:revision>
  <dcterms:created xsi:type="dcterms:W3CDTF">2024-03-12T10:15:13Z</dcterms:created>
  <dcterms:modified xsi:type="dcterms:W3CDTF">2024-06-02T15:50:35Z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0x010100457E9425FA46EE42AA1979D286988C78</vt:lpwstr>
  </property>
</Properties>
</file>