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4971E-CE22-4592-B020-A33096CF7DB5}" type="datetimeFigureOut">
              <a:rPr lang="cs-CZ" smtClean="0"/>
              <a:pPr/>
              <a:t>18.07.2018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815CA-F199-4C08-86EB-CF87B53F9B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cs-CZ" dirty="0" smtClean="0"/>
              <a:t>Antarktida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/>
          </a:bodyPr>
          <a:lstStyle/>
          <a:p>
            <a:r>
              <a:rPr lang="cs-CZ" dirty="0" smtClean="0"/>
              <a:t>Kontinent se rozkládá okolo jižního pólu</a:t>
            </a:r>
          </a:p>
          <a:p>
            <a:r>
              <a:rPr lang="cs-CZ" dirty="0" smtClean="0"/>
              <a:t>Nejchladnější světadíl pokrytý největším ledovcem na Zemi</a:t>
            </a:r>
          </a:p>
          <a:p>
            <a:r>
              <a:rPr lang="cs-CZ" dirty="0" smtClean="0"/>
              <a:t>Život většinou jen na pobřeží oceánu</a:t>
            </a:r>
          </a:p>
          <a:p>
            <a:r>
              <a:rPr lang="cs-CZ" dirty="0" smtClean="0"/>
              <a:t>Nežijí zde žádní </a:t>
            </a:r>
            <a:r>
              <a:rPr lang="cs-CZ" dirty="0" smtClean="0"/>
              <a:t>lidé, jsou </a:t>
            </a:r>
            <a:r>
              <a:rPr lang="cs-CZ" dirty="0" smtClean="0"/>
              <a:t>zde </a:t>
            </a:r>
            <a:r>
              <a:rPr lang="cs-CZ" dirty="0" smtClean="0"/>
              <a:t>pouze výzkumné </a:t>
            </a:r>
            <a:r>
              <a:rPr lang="cs-CZ" dirty="0" smtClean="0"/>
              <a:t>stanice</a:t>
            </a:r>
          </a:p>
          <a:p>
            <a:r>
              <a:rPr lang="cs-CZ" dirty="0" smtClean="0"/>
              <a:t>Zákaz těžby a vojenského využití</a:t>
            </a:r>
          </a:p>
          <a:p>
            <a:r>
              <a:rPr lang="cs-CZ" dirty="0" smtClean="0"/>
              <a:t>P</a:t>
            </a:r>
            <a:r>
              <a:rPr lang="cs-CZ" dirty="0" smtClean="0"/>
              <a:t>řístup </a:t>
            </a:r>
            <a:r>
              <a:rPr lang="cs-CZ" dirty="0" smtClean="0"/>
              <a:t>na </a:t>
            </a:r>
            <a:r>
              <a:rPr lang="cs-CZ" dirty="0" smtClean="0"/>
              <a:t>kontinent omezen</a:t>
            </a:r>
            <a:endParaRPr lang="cs-CZ" dirty="0" smtClean="0"/>
          </a:p>
          <a:p>
            <a:r>
              <a:rPr lang="cs-CZ" dirty="0" smtClean="0"/>
              <a:t>První na jižním </a:t>
            </a:r>
            <a:r>
              <a:rPr lang="cs-CZ" dirty="0" smtClean="0"/>
              <a:t>pólu </a:t>
            </a:r>
            <a:r>
              <a:rPr lang="cs-CZ" dirty="0" err="1" smtClean="0"/>
              <a:t>Amundsen</a:t>
            </a:r>
            <a:r>
              <a:rPr lang="cs-CZ" dirty="0" smtClean="0"/>
              <a:t> v roce  </a:t>
            </a:r>
            <a:r>
              <a:rPr lang="cs-CZ" dirty="0" smtClean="0"/>
              <a:t>1911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images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12"/>
            <a:ext cx="9144000" cy="684917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5096"/>
            <a:ext cx="9143999" cy="536780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220px-Antarctic_expedition_map_(Amundsen_-_Scott)-cs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-35239"/>
            <a:ext cx="7056784" cy="692847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47</Words>
  <Application>Microsoft Office PowerPoint</Application>
  <PresentationFormat>Předvádění na obrazovce 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Antarktida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Antarktida</dc:title>
  <dc:creator>Úďa</dc:creator>
  <cp:lastModifiedBy>Luděk</cp:lastModifiedBy>
  <cp:revision>3</cp:revision>
  <dcterms:created xsi:type="dcterms:W3CDTF">2015-07-25T07:34:03Z</dcterms:created>
  <dcterms:modified xsi:type="dcterms:W3CDTF">2018-07-18T12:23:42Z</dcterms:modified>
</cp:coreProperties>
</file>