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8F12E-814E-4A8D-9876-91A2ABB34F17}" type="datetimeFigureOut">
              <a:rPr lang="cs-CZ" smtClean="0"/>
              <a:t>8.12.2019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BA647-831B-45A3-9310-B89FD75703E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/>
              <a:t>CHEMIE</a:t>
            </a:r>
            <a:endParaRPr lang="cs-CZ" sz="8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6000" dirty="0" smtClean="0">
                <a:solidFill>
                  <a:schemeClr val="accent4">
                    <a:lumMod val="75000"/>
                  </a:schemeClr>
                </a:solidFill>
              </a:rPr>
              <a:t>molekuly, sloučeniny</a:t>
            </a:r>
            <a:endParaRPr lang="cs-CZ" sz="60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ll\Desktop\mo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149350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ell\Desktop\mo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2338" y="960438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ell\Desktop\mol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5838" y="1022350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ell\Desktop\mol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0" y="990600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ell\Desktop\mol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0625" y="1133475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ell\Desktop\mol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6813" y="828675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ell\Desktop\mo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0175" y="968375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ell\Desktop\mol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9338" y="968375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dell\Desktop\mol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9188" y="922338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dell\Desktop\mol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5525" y="1016000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dell\Desktop\mol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1713" y="1062038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</Words>
  <Application>Microsoft Office PowerPoint</Application>
  <PresentationFormat>Předvádění na obrazovce (4:3)</PresentationFormat>
  <Paragraphs>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CHEMIE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CHEMIE</dc:title>
  <dc:creator>dell</dc:creator>
  <cp:lastModifiedBy>dell</cp:lastModifiedBy>
  <cp:revision>1</cp:revision>
  <dcterms:created xsi:type="dcterms:W3CDTF">2019-12-08T17:04:05Z</dcterms:created>
  <dcterms:modified xsi:type="dcterms:W3CDTF">2019-12-08T17:13:03Z</dcterms:modified>
</cp:coreProperties>
</file>