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4C154-DDBB-4C81-862B-3A6E8FA06067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4DEA8E-A640-4FA4-A369-48EDBA0D8AE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DEA8E-A640-4FA4-A369-48EDBA0D8AE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B1D5-8907-451D-942F-4DCEA74E7B7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6AD9F-9706-4E7B-8181-70B281588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B1D5-8907-451D-942F-4DCEA74E7B7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6AD9F-9706-4E7B-8181-70B281588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B1D5-8907-451D-942F-4DCEA74E7B7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6AD9F-9706-4E7B-8181-70B281588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B1D5-8907-451D-942F-4DCEA74E7B7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6AD9F-9706-4E7B-8181-70B281588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B1D5-8907-451D-942F-4DCEA74E7B7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6AD9F-9706-4E7B-8181-70B281588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B1D5-8907-451D-942F-4DCEA74E7B7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6AD9F-9706-4E7B-8181-70B281588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B1D5-8907-451D-942F-4DCEA74E7B7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6AD9F-9706-4E7B-8181-70B281588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B1D5-8907-451D-942F-4DCEA74E7B7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6AD9F-9706-4E7B-8181-70B281588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B1D5-8907-451D-942F-4DCEA74E7B7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6AD9F-9706-4E7B-8181-70B281588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B1D5-8907-451D-942F-4DCEA74E7B7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6AD9F-9706-4E7B-8181-70B281588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B1D5-8907-451D-942F-4DCEA74E7B7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6AD9F-9706-4E7B-8181-70B281588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CB1D5-8907-451D-942F-4DCEA74E7B79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6AD9F-9706-4E7B-8181-70B2815885C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Jihozápad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357298"/>
            <a:ext cx="8715436" cy="5500702"/>
          </a:xfrm>
        </p:spPr>
        <p:txBody>
          <a:bodyPr>
            <a:normAutofit/>
          </a:bodyPr>
          <a:lstStyle/>
          <a:p>
            <a:r>
              <a:rPr lang="cs-CZ" dirty="0" smtClean="0"/>
              <a:t>Zahrnuje </a:t>
            </a:r>
            <a:r>
              <a:rPr lang="cs-CZ" dirty="0" smtClean="0"/>
              <a:t>Plzeňský a Jihočeský kraj</a:t>
            </a:r>
          </a:p>
          <a:p>
            <a:r>
              <a:rPr lang="cs-CZ" dirty="0" smtClean="0"/>
              <a:t>Vyniká : strojírenství, keramický průmysl, potravinářství, rybářství, lesní hospodářství, cestovní ruch</a:t>
            </a:r>
          </a:p>
          <a:p>
            <a:r>
              <a:rPr lang="cs-CZ" dirty="0" smtClean="0"/>
              <a:t>Plzeň (170 tis. ob.) sídlo firmy Škoda – výroba dopravních prostředků, zařízení pro energetiku, nejvíce ceněná česká značka, elektronika – výroba televizorů, potravinářství – pivovar Prazdroj, likérka </a:t>
            </a:r>
            <a:r>
              <a:rPr lang="cs-CZ" dirty="0" err="1" smtClean="0"/>
              <a:t>Stock</a:t>
            </a:r>
            <a:endParaRPr lang="cs-CZ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4282" y="285728"/>
            <a:ext cx="864399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okolí Plzně těžba kaolínu, výroba keramiky Horní Bříza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 České Budějovice – výroba kovového nádobí, tužkárna </a:t>
            </a:r>
            <a:r>
              <a:rPr lang="cs-CZ" sz="3200" dirty="0" err="1" smtClean="0"/>
              <a:t>Koh</a:t>
            </a:r>
            <a:r>
              <a:rPr lang="cs-CZ" sz="3200" dirty="0" smtClean="0"/>
              <a:t>-i-</a:t>
            </a:r>
            <a:r>
              <a:rPr lang="cs-CZ" sz="3200" dirty="0" err="1" smtClean="0"/>
              <a:t>noor</a:t>
            </a:r>
            <a:r>
              <a:rPr lang="cs-CZ" sz="3200" dirty="0" smtClean="0"/>
              <a:t>, pivovar Budvar, sportovní potřeby </a:t>
            </a:r>
            <a:r>
              <a:rPr lang="cs-CZ" sz="3200" dirty="0" err="1" smtClean="0"/>
              <a:t>Head</a:t>
            </a:r>
            <a:r>
              <a:rPr lang="cs-CZ" sz="3200" dirty="0" smtClean="0"/>
              <a:t> – tenisové rakety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okolí : památky UNESCO – Český Krumlov a </a:t>
            </a:r>
            <a:r>
              <a:rPr lang="cs-CZ" sz="3200" dirty="0" err="1" smtClean="0"/>
              <a:t>Holašovice</a:t>
            </a:r>
            <a:r>
              <a:rPr lang="cs-CZ" sz="3200" dirty="0" smtClean="0"/>
              <a:t>, zámek Hluboká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Třeboň – centrum rybářství, lázně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Tábor – historické město, průmysl v </a:t>
            </a:r>
            <a:r>
              <a:rPr lang="cs-CZ" sz="3200" dirty="0" err="1" smtClean="0"/>
              <a:t>Sezimově</a:t>
            </a:r>
            <a:r>
              <a:rPr lang="cs-CZ" sz="3200" dirty="0" smtClean="0"/>
              <a:t> </a:t>
            </a:r>
            <a:r>
              <a:rPr lang="cs-CZ" sz="3200" dirty="0" smtClean="0"/>
              <a:t>Ústí (strojírna a výroba silonu)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Jaderná elektrárna Temelín</a:t>
            </a:r>
          </a:p>
          <a:p>
            <a:endParaRPr lang="cs-CZ" sz="32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ima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3133394"/>
            <a:ext cx="4986371" cy="3438877"/>
          </a:xfrm>
          <a:prstGeom prst="rect">
            <a:avLst/>
          </a:prstGeom>
        </p:spPr>
      </p:pic>
      <p:pic>
        <p:nvPicPr>
          <p:cNvPr id="4" name="Obrázek 3" descr="origin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285728"/>
            <a:ext cx="5000628" cy="3010227"/>
          </a:xfrm>
          <a:prstGeom prst="rect">
            <a:avLst/>
          </a:prstGeom>
        </p:spPr>
      </p:pic>
      <p:pic>
        <p:nvPicPr>
          <p:cNvPr id="5" name="Obrázek 4" descr="imag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2857499"/>
            <a:ext cx="4143371" cy="3724603"/>
          </a:xfrm>
          <a:prstGeom prst="rect">
            <a:avLst/>
          </a:prstGeom>
        </p:spPr>
      </p:pic>
      <p:pic>
        <p:nvPicPr>
          <p:cNvPr id="8" name="Obrázek 7" descr="imag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57" y="285729"/>
            <a:ext cx="4143401" cy="2857519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2643174" y="6500834"/>
            <a:ext cx="57411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Zdroj: http://www.</a:t>
            </a:r>
            <a:r>
              <a:rPr lang="cs-CZ" dirty="0" err="1" smtClean="0"/>
              <a:t>skoda.cz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/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714481" y="0"/>
            <a:ext cx="55007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Výrobky ŠKODA </a:t>
            </a:r>
            <a:r>
              <a:rPr lang="cs-CZ" b="1" dirty="0" err="1" smtClean="0"/>
              <a:t>transportation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4282" y="285728"/>
            <a:ext cx="84296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Písek – textilní průmysl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Strakonice – strojírenský </a:t>
            </a:r>
            <a:r>
              <a:rPr lang="cs-CZ" sz="3200" dirty="0" smtClean="0"/>
              <a:t>a</a:t>
            </a:r>
            <a:r>
              <a:rPr lang="cs-CZ" sz="3200" dirty="0" smtClean="0"/>
              <a:t> </a:t>
            </a:r>
            <a:r>
              <a:rPr lang="cs-CZ" sz="3200" dirty="0" smtClean="0"/>
              <a:t>textilní průmysl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Šumava – Národní park, významná rekreační oblast</a:t>
            </a:r>
          </a:p>
          <a:p>
            <a:endParaRPr lang="cs-CZ" sz="3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159</Words>
  <Application>Microsoft Office PowerPoint</Application>
  <PresentationFormat>Předvádění na obrazovce (4:3)</PresentationFormat>
  <Paragraphs>16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Jihozápad</vt:lpstr>
      <vt:lpstr>Snímek 2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Luďa</dc:creator>
  <cp:lastModifiedBy>Luděk</cp:lastModifiedBy>
  <cp:revision>17</cp:revision>
  <dcterms:created xsi:type="dcterms:W3CDTF">2013-02-13T16:26:30Z</dcterms:created>
  <dcterms:modified xsi:type="dcterms:W3CDTF">2019-07-07T06:51:27Z</dcterms:modified>
</cp:coreProperties>
</file>