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6" r:id="rId4"/>
  </p:sldMasterIdLst>
  <p:sldIdLst>
    <p:sldId id="256" r:id="rId5"/>
    <p:sldId id="259" r:id="rId6"/>
    <p:sldId id="258" r:id="rId7"/>
    <p:sldId id="260" r:id="rId8"/>
    <p:sldId id="264" r:id="rId9"/>
    <p:sldId id="265" r:id="rId10"/>
    <p:sldId id="261" r:id="rId11"/>
    <p:sldId id="263" r:id="rId12"/>
    <p:sldId id="267" r:id="rId13"/>
    <p:sldId id="266" r:id="rId14"/>
    <p:sldId id="268" r:id="rId15"/>
    <p:sldId id="269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FDA194-522A-473B-B834-DDA494FE7693}" v="3" dt="2023-04-17T16:49:15.372"/>
    <p1510:client id="{9A805FA7-7EE7-4573-BE3C-91D726B30535}" v="1" dt="2023-10-12T14:44:35.011"/>
    <p1510:client id="{CD5EDBEB-721A-44F4-A251-BDF4C335B253}" v="67" dt="2023-04-13T10:26:17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Štiková Rozálie" userId="S::rstikova@zscernos.cz::b9f34a79-089f-4a0c-bcf3-bb7d1c10bf12" providerId="AD" clId="Web-{9A805FA7-7EE7-4573-BE3C-91D726B30535}"/>
    <pc:docChg chg="modSld">
      <pc:chgData name="Štiková Rozálie" userId="S::rstikova@zscernos.cz::b9f34a79-089f-4a0c-bcf3-bb7d1c10bf12" providerId="AD" clId="Web-{9A805FA7-7EE7-4573-BE3C-91D726B30535}" dt="2023-10-12T14:44:35.011" v="0" actId="1076"/>
      <pc:docMkLst>
        <pc:docMk/>
      </pc:docMkLst>
      <pc:sldChg chg="modSp">
        <pc:chgData name="Štiková Rozálie" userId="S::rstikova@zscernos.cz::b9f34a79-089f-4a0c-bcf3-bb7d1c10bf12" providerId="AD" clId="Web-{9A805FA7-7EE7-4573-BE3C-91D726B30535}" dt="2023-10-12T14:44:35.011" v="0" actId="1076"/>
        <pc:sldMkLst>
          <pc:docMk/>
          <pc:sldMk cId="3044641984" sldId="265"/>
        </pc:sldMkLst>
        <pc:picChg chg="mod">
          <ac:chgData name="Štiková Rozálie" userId="S::rstikova@zscernos.cz::b9f34a79-089f-4a0c-bcf3-bb7d1c10bf12" providerId="AD" clId="Web-{9A805FA7-7EE7-4573-BE3C-91D726B30535}" dt="2023-10-12T14:44:35.011" v="0" actId="1076"/>
          <ac:picMkLst>
            <pc:docMk/>
            <pc:sldMk cId="3044641984" sldId="265"/>
            <ac:picMk id="4" creationId="{DBDC2CE2-AFD9-48F5-A76F-C9765D2F9F37}"/>
          </ac:picMkLst>
        </pc:picChg>
      </pc:sldChg>
    </pc:docChg>
  </pc:docChgLst>
  <pc:docChgLst>
    <pc:chgData name="Tuháček Lukáš" userId="S::ltuhacek@zscernos.cz::3dd9319d-b165-414d-9094-30b9326c0f61" providerId="AD" clId="Web-{2EFDA194-522A-473B-B834-DDA494FE7693}"/>
    <pc:docChg chg="modSld">
      <pc:chgData name="Tuháček Lukáš" userId="S::ltuhacek@zscernos.cz::3dd9319d-b165-414d-9094-30b9326c0f61" providerId="AD" clId="Web-{2EFDA194-522A-473B-B834-DDA494FE7693}" dt="2023-04-17T16:49:15.372" v="2" actId="1076"/>
      <pc:docMkLst>
        <pc:docMk/>
      </pc:docMkLst>
      <pc:sldChg chg="modSp">
        <pc:chgData name="Tuháček Lukáš" userId="S::ltuhacek@zscernos.cz::3dd9319d-b165-414d-9094-30b9326c0f61" providerId="AD" clId="Web-{2EFDA194-522A-473B-B834-DDA494FE7693}" dt="2023-04-17T16:49:15.372" v="2" actId="1076"/>
        <pc:sldMkLst>
          <pc:docMk/>
          <pc:sldMk cId="613493625" sldId="261"/>
        </pc:sldMkLst>
        <pc:picChg chg="mod">
          <ac:chgData name="Tuháček Lukáš" userId="S::ltuhacek@zscernos.cz::3dd9319d-b165-414d-9094-30b9326c0f61" providerId="AD" clId="Web-{2EFDA194-522A-473B-B834-DDA494FE7693}" dt="2023-04-17T16:49:15.372" v="2" actId="1076"/>
          <ac:picMkLst>
            <pc:docMk/>
            <pc:sldMk cId="613493625" sldId="261"/>
            <ac:picMk id="5" creationId="{3F1C1ABC-E3C9-18E2-B4E2-E6DF1620A78F}"/>
          </ac:picMkLst>
        </pc:picChg>
      </pc:sldChg>
      <pc:sldChg chg="modSp">
        <pc:chgData name="Tuháček Lukáš" userId="S::ltuhacek@zscernos.cz::3dd9319d-b165-414d-9094-30b9326c0f61" providerId="AD" clId="Web-{2EFDA194-522A-473B-B834-DDA494FE7693}" dt="2023-04-17T16:49:05.168" v="1" actId="1076"/>
        <pc:sldMkLst>
          <pc:docMk/>
          <pc:sldMk cId="3044641984" sldId="265"/>
        </pc:sldMkLst>
        <pc:picChg chg="mod">
          <ac:chgData name="Tuháček Lukáš" userId="S::ltuhacek@zscernos.cz::3dd9319d-b165-414d-9094-30b9326c0f61" providerId="AD" clId="Web-{2EFDA194-522A-473B-B834-DDA494FE7693}" dt="2023-04-17T16:49:05.168" v="1" actId="1076"/>
          <ac:picMkLst>
            <pc:docMk/>
            <pc:sldMk cId="3044641984" sldId="265"/>
            <ac:picMk id="4" creationId="{DBDC2CE2-AFD9-48F5-A76F-C9765D2F9F37}"/>
          </ac:picMkLst>
        </pc:picChg>
      </pc:sldChg>
    </pc:docChg>
  </pc:docChgLst>
  <pc:docChgLst>
    <pc:chgData name="Zálešáková Marie" userId="S::mzalesakova@zscernos.cz::576abd9e-474b-4787-b766-8a35f4161a30" providerId="AD" clId="Web-{CD5EDBEB-721A-44F4-A251-BDF4C335B253}"/>
    <pc:docChg chg="addSld modSld sldOrd">
      <pc:chgData name="Zálešáková Marie" userId="S::mzalesakova@zscernos.cz::576abd9e-474b-4787-b766-8a35f4161a30" providerId="AD" clId="Web-{CD5EDBEB-721A-44F4-A251-BDF4C335B253}" dt="2023-04-13T10:26:17.972" v="57" actId="1076"/>
      <pc:docMkLst>
        <pc:docMk/>
      </pc:docMkLst>
      <pc:sldChg chg="ord">
        <pc:chgData name="Zálešáková Marie" userId="S::mzalesakova@zscernos.cz::576abd9e-474b-4787-b766-8a35f4161a30" providerId="AD" clId="Web-{CD5EDBEB-721A-44F4-A251-BDF4C335B253}" dt="2023-04-13T10:19:55.085" v="2"/>
        <pc:sldMkLst>
          <pc:docMk/>
          <pc:sldMk cId="1453286254" sldId="258"/>
        </pc:sldMkLst>
      </pc:sldChg>
      <pc:sldChg chg="ord">
        <pc:chgData name="Zálešáková Marie" userId="S::mzalesakova@zscernos.cz::576abd9e-474b-4787-b766-8a35f4161a30" providerId="AD" clId="Web-{CD5EDBEB-721A-44F4-A251-BDF4C335B253}" dt="2023-04-13T10:19:53.773" v="1"/>
        <pc:sldMkLst>
          <pc:docMk/>
          <pc:sldMk cId="1973668633" sldId="259"/>
        </pc:sldMkLst>
      </pc:sldChg>
      <pc:sldChg chg="ord">
        <pc:chgData name="Zálešáková Marie" userId="S::mzalesakova@zscernos.cz::576abd9e-474b-4787-b766-8a35f4161a30" providerId="AD" clId="Web-{CD5EDBEB-721A-44F4-A251-BDF4C335B253}" dt="2023-04-13T10:20:21.992" v="8"/>
        <pc:sldMkLst>
          <pc:docMk/>
          <pc:sldMk cId="814049282" sldId="260"/>
        </pc:sldMkLst>
      </pc:sldChg>
      <pc:sldChg chg="modSp">
        <pc:chgData name="Zálešáková Marie" userId="S::mzalesakova@zscernos.cz::576abd9e-474b-4787-b766-8a35f4161a30" providerId="AD" clId="Web-{CD5EDBEB-721A-44F4-A251-BDF4C335B253}" dt="2023-04-13T10:21:26.619" v="20" actId="14100"/>
        <pc:sldMkLst>
          <pc:docMk/>
          <pc:sldMk cId="613493625" sldId="261"/>
        </pc:sldMkLst>
        <pc:spChg chg="mod">
          <ac:chgData name="Zálešáková Marie" userId="S::mzalesakova@zscernos.cz::576abd9e-474b-4787-b766-8a35f4161a30" providerId="AD" clId="Web-{CD5EDBEB-721A-44F4-A251-BDF4C335B253}" dt="2023-04-13T10:20:38.493" v="9" actId="20577"/>
          <ac:spMkLst>
            <pc:docMk/>
            <pc:sldMk cId="613493625" sldId="261"/>
            <ac:spMk id="2" creationId="{6D38A030-446E-48A8-604D-C281CD6B9CCD}"/>
          </ac:spMkLst>
        </pc:spChg>
        <pc:picChg chg="mod">
          <ac:chgData name="Zálešáková Marie" userId="S::mzalesakova@zscernos.cz::576abd9e-474b-4787-b766-8a35f4161a30" providerId="AD" clId="Web-{CD5EDBEB-721A-44F4-A251-BDF4C335B253}" dt="2023-04-13T10:21:26.619" v="20" actId="14100"/>
          <ac:picMkLst>
            <pc:docMk/>
            <pc:sldMk cId="613493625" sldId="261"/>
            <ac:picMk id="5" creationId="{3F1C1ABC-E3C9-18E2-B4E2-E6DF1620A78F}"/>
          </ac:picMkLst>
        </pc:picChg>
      </pc:sldChg>
      <pc:sldChg chg="addSp delSp modSp new">
        <pc:chgData name="Zálešáková Marie" userId="S::mzalesakova@zscernos.cz::576abd9e-474b-4787-b766-8a35f4161a30" providerId="AD" clId="Web-{CD5EDBEB-721A-44F4-A251-BDF4C335B253}" dt="2023-04-13T10:21:15.728" v="18" actId="1076"/>
        <pc:sldMkLst>
          <pc:docMk/>
          <pc:sldMk cId="3131031174" sldId="264"/>
        </pc:sldMkLst>
        <pc:spChg chg="del">
          <ac:chgData name="Zálešáková Marie" userId="S::mzalesakova@zscernos.cz::576abd9e-474b-4787-b766-8a35f4161a30" providerId="AD" clId="Web-{CD5EDBEB-721A-44F4-A251-BDF4C335B253}" dt="2023-04-13T10:19:58.366" v="3"/>
          <ac:spMkLst>
            <pc:docMk/>
            <pc:sldMk cId="3131031174" sldId="264"/>
            <ac:spMk id="3" creationId="{89795EC4-5946-9F4C-3B30-BE019664D11F}"/>
          </ac:spMkLst>
        </pc:spChg>
        <pc:spChg chg="add mod">
          <ac:chgData name="Zálešáková Marie" userId="S::mzalesakova@zscernos.cz::576abd9e-474b-4787-b766-8a35f4161a30" providerId="AD" clId="Web-{CD5EDBEB-721A-44F4-A251-BDF4C335B253}" dt="2023-04-13T10:21:12.759" v="17" actId="20577"/>
          <ac:spMkLst>
            <pc:docMk/>
            <pc:sldMk cId="3131031174" sldId="264"/>
            <ac:spMk id="5" creationId="{C6A46444-EA82-5DAA-204A-0CCC69446F6E}"/>
          </ac:spMkLst>
        </pc:spChg>
        <pc:picChg chg="add mod ord">
          <ac:chgData name="Zálešáková Marie" userId="S::mzalesakova@zscernos.cz::576abd9e-474b-4787-b766-8a35f4161a30" providerId="AD" clId="Web-{CD5EDBEB-721A-44F4-A251-BDF4C335B253}" dt="2023-04-13T10:21:15.728" v="18" actId="1076"/>
          <ac:picMkLst>
            <pc:docMk/>
            <pc:sldMk cId="3131031174" sldId="264"/>
            <ac:picMk id="4" creationId="{0A0E52FF-D12C-D084-E723-5A0875C4BB3E}"/>
          </ac:picMkLst>
        </pc:picChg>
      </pc:sldChg>
      <pc:sldChg chg="addSp delSp modSp new ord">
        <pc:chgData name="Zálešáková Marie" userId="S::mzalesakova@zscernos.cz::576abd9e-474b-4787-b766-8a35f4161a30" providerId="AD" clId="Web-{CD5EDBEB-721A-44F4-A251-BDF4C335B253}" dt="2023-04-13T10:23:57.717" v="36"/>
        <pc:sldMkLst>
          <pc:docMk/>
          <pc:sldMk cId="3044641984" sldId="265"/>
        </pc:sldMkLst>
        <pc:spChg chg="del">
          <ac:chgData name="Zálešáková Marie" userId="S::mzalesakova@zscernos.cz::576abd9e-474b-4787-b766-8a35f4161a30" providerId="AD" clId="Web-{CD5EDBEB-721A-44F4-A251-BDF4C335B253}" dt="2023-04-13T10:22:32.090" v="23"/>
          <ac:spMkLst>
            <pc:docMk/>
            <pc:sldMk cId="3044641984" sldId="265"/>
            <ac:spMk id="3" creationId="{6B75B9CB-1DCC-8548-D109-CFFBC77A3C0C}"/>
          </ac:spMkLst>
        </pc:spChg>
        <pc:picChg chg="add mod ord">
          <ac:chgData name="Zálešáková Marie" userId="S::mzalesakova@zscernos.cz::576abd9e-474b-4787-b766-8a35f4161a30" providerId="AD" clId="Web-{CD5EDBEB-721A-44F4-A251-BDF4C335B253}" dt="2023-04-13T10:22:40.293" v="25" actId="14100"/>
          <ac:picMkLst>
            <pc:docMk/>
            <pc:sldMk cId="3044641984" sldId="265"/>
            <ac:picMk id="4" creationId="{DBDC2CE2-AFD9-48F5-A76F-C9765D2F9F37}"/>
          </ac:picMkLst>
        </pc:picChg>
      </pc:sldChg>
      <pc:sldChg chg="addSp modSp new">
        <pc:chgData name="Zálešáková Marie" userId="S::mzalesakova@zscernos.cz::576abd9e-474b-4787-b766-8a35f4161a30" providerId="AD" clId="Web-{CD5EDBEB-721A-44F4-A251-BDF4C335B253}" dt="2023-04-13T10:26:12.550" v="56" actId="1076"/>
        <pc:sldMkLst>
          <pc:docMk/>
          <pc:sldMk cId="3430412378" sldId="266"/>
        </pc:sldMkLst>
        <pc:picChg chg="add mod">
          <ac:chgData name="Zálešáková Marie" userId="S::mzalesakova@zscernos.cz::576abd9e-474b-4787-b766-8a35f4161a30" providerId="AD" clId="Web-{CD5EDBEB-721A-44F4-A251-BDF4C335B253}" dt="2023-04-13T10:26:12.550" v="56" actId="1076"/>
          <ac:picMkLst>
            <pc:docMk/>
            <pc:sldMk cId="3430412378" sldId="266"/>
            <ac:picMk id="2" creationId="{12513632-B0D2-4962-F65D-9FAD88BF980F}"/>
          </ac:picMkLst>
        </pc:picChg>
      </pc:sldChg>
      <pc:sldChg chg="addSp modSp new ord">
        <pc:chgData name="Zálešáková Marie" userId="S::mzalesakova@zscernos.cz::576abd9e-474b-4787-b766-8a35f4161a30" providerId="AD" clId="Web-{CD5EDBEB-721A-44F4-A251-BDF4C335B253}" dt="2023-04-13T10:26:06.909" v="55" actId="1076"/>
        <pc:sldMkLst>
          <pc:docMk/>
          <pc:sldMk cId="3137615702" sldId="267"/>
        </pc:sldMkLst>
        <pc:picChg chg="add mod">
          <ac:chgData name="Zálešáková Marie" userId="S::mzalesakova@zscernos.cz::576abd9e-474b-4787-b766-8a35f4161a30" providerId="AD" clId="Web-{CD5EDBEB-721A-44F4-A251-BDF4C335B253}" dt="2023-04-13T10:26:06.909" v="55" actId="1076"/>
          <ac:picMkLst>
            <pc:docMk/>
            <pc:sldMk cId="3137615702" sldId="267"/>
            <ac:picMk id="2" creationId="{1A9E48E5-B4FC-0D15-7C03-AEBBE40FBD27}"/>
          </ac:picMkLst>
        </pc:picChg>
      </pc:sldChg>
      <pc:sldChg chg="addSp delSp modSp new ord">
        <pc:chgData name="Zálešáková Marie" userId="S::mzalesakova@zscernos.cz::576abd9e-474b-4787-b766-8a35f4161a30" providerId="AD" clId="Web-{CD5EDBEB-721A-44F4-A251-BDF4C335B253}" dt="2023-04-13T10:26:17.972" v="57" actId="1076"/>
        <pc:sldMkLst>
          <pc:docMk/>
          <pc:sldMk cId="3131872450" sldId="268"/>
        </pc:sldMkLst>
        <pc:picChg chg="add del mod">
          <ac:chgData name="Zálešáková Marie" userId="S::mzalesakova@zscernos.cz::576abd9e-474b-4787-b766-8a35f4161a30" providerId="AD" clId="Web-{CD5EDBEB-721A-44F4-A251-BDF4C335B253}" dt="2023-04-13T10:24:58.875" v="43"/>
          <ac:picMkLst>
            <pc:docMk/>
            <pc:sldMk cId="3131872450" sldId="268"/>
            <ac:picMk id="2" creationId="{5239D861-77EE-1D99-F7B3-DDA502E72EF1}"/>
          </ac:picMkLst>
        </pc:picChg>
        <pc:picChg chg="add mod">
          <ac:chgData name="Zálešáková Marie" userId="S::mzalesakova@zscernos.cz::576abd9e-474b-4787-b766-8a35f4161a30" providerId="AD" clId="Web-{CD5EDBEB-721A-44F4-A251-BDF4C335B253}" dt="2023-04-13T10:26:17.972" v="57" actId="1076"/>
          <ac:picMkLst>
            <pc:docMk/>
            <pc:sldMk cId="3131872450" sldId="268"/>
            <ac:picMk id="3" creationId="{9C86FC4D-718C-B499-BB9F-5854C3BB26AD}"/>
          </ac:picMkLst>
        </pc:picChg>
      </pc:sldChg>
      <pc:sldChg chg="addSp modSp new">
        <pc:chgData name="Zálešáková Marie" userId="S::mzalesakova@zscernos.cz::576abd9e-474b-4787-b766-8a35f4161a30" providerId="AD" clId="Web-{CD5EDBEB-721A-44F4-A251-BDF4C335B253}" dt="2023-04-13T10:25:56.674" v="54" actId="1076"/>
        <pc:sldMkLst>
          <pc:docMk/>
          <pc:sldMk cId="4081390511" sldId="269"/>
        </pc:sldMkLst>
        <pc:picChg chg="add mod">
          <ac:chgData name="Zálešáková Marie" userId="S::mzalesakova@zscernos.cz::576abd9e-474b-4787-b766-8a35f4161a30" providerId="AD" clId="Web-{CD5EDBEB-721A-44F4-A251-BDF4C335B253}" dt="2023-04-13T10:25:56.674" v="54" actId="1076"/>
          <ac:picMkLst>
            <pc:docMk/>
            <pc:sldMk cId="4081390511" sldId="269"/>
            <ac:picMk id="2" creationId="{CBF0C2C9-E0FF-0459-076A-C9E13B075E7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94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70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129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512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734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463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82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1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740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327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447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603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397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152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510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868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067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14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6883B-7F51-43F7-AAE5-5BBC6CA024DE}" type="datetimeFigureOut">
              <a:rPr lang="cs-CZ" smtClean="0"/>
              <a:t>12.10.2023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B2326-64FE-4CEF-87F6-199C04499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60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  <p:sldLayoutId id="2147483923" r:id="rId17"/>
    <p:sldLayoutId id="2147483924" r:id="rId18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klasie.uniwersytetdzieci.pl/scenariusz/dlaczego-strach-jest-nam-potrzebny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sk/photo/1388805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A92C31-AF87-0E00-AA11-92A408477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871" y="1400703"/>
            <a:ext cx="9448800" cy="1825096"/>
          </a:xfrm>
        </p:spPr>
        <p:txBody>
          <a:bodyPr/>
          <a:lstStyle/>
          <a:p>
            <a:r>
              <a:rPr lang="cs-CZ" dirty="0"/>
              <a:t>Fronta do jídelny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B79835-4311-1CF7-FF18-C18C7557CE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solidFill>
                  <a:schemeClr val="accent5">
                    <a:lumMod val="75000"/>
                  </a:schemeClr>
                </a:solidFill>
              </a:rPr>
              <a:t>Žákovský parlament</a:t>
            </a:r>
          </a:p>
        </p:txBody>
      </p:sp>
    </p:spTree>
    <p:extLst>
      <p:ext uri="{BB962C8B-B14F-4D97-AF65-F5344CB8AC3E}">
        <p14:creationId xmlns:p14="http://schemas.microsoft.com/office/powerpoint/2010/main" val="2450655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2DADDE-835F-6E27-C94B-D01309231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154" y="333462"/>
            <a:ext cx="10058400" cy="2743200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FFC000"/>
                </a:solidFill>
              </a:rPr>
              <a:t>Chceme změnu!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FCBB904-15C0-1A8A-1213-7AF60213A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903" y="2927758"/>
            <a:ext cx="8079298" cy="3506598"/>
          </a:xfrm>
        </p:spPr>
        <p:txBody>
          <a:bodyPr>
            <a:normAutofit fontScale="47500" lnSpcReduction="20000"/>
          </a:bodyPr>
          <a:lstStyle/>
          <a:p>
            <a:r>
              <a:rPr lang="cs-CZ" sz="8400" dirty="0">
                <a:solidFill>
                  <a:schemeClr val="tx1"/>
                </a:solidFill>
              </a:rPr>
              <a:t>Důvody: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8400" dirty="0">
                <a:solidFill>
                  <a:schemeClr val="tx1"/>
                </a:solidFill>
              </a:rPr>
              <a:t>Chaos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8400" dirty="0">
                <a:solidFill>
                  <a:schemeClr val="tx1"/>
                </a:solidFill>
              </a:rPr>
              <a:t>Srážky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8400" dirty="0">
                <a:solidFill>
                  <a:schemeClr val="tx1"/>
                </a:solidFill>
              </a:rPr>
              <a:t>Málo místa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8400" dirty="0">
                <a:solidFill>
                  <a:schemeClr val="tx1"/>
                </a:solidFill>
              </a:rPr>
              <a:t>Málo osobního prostoru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8400" dirty="0">
                <a:solidFill>
                  <a:schemeClr val="tx1"/>
                </a:solidFill>
              </a:rPr>
              <a:t>Bezpečí</a:t>
            </a:r>
          </a:p>
          <a:p>
            <a:pPr marL="457200" indent="-457200">
              <a:buFont typeface="+mj-lt"/>
              <a:buAutoNum type="arabicParenR"/>
            </a:pPr>
            <a:endParaRPr lang="cs-CZ" sz="8400" dirty="0">
              <a:solidFill>
                <a:srgbClr val="00B0F0"/>
              </a:solidFill>
            </a:endParaRP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51239FF-01C2-36B5-1DFD-7C69D7C3A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28742" y="2604433"/>
            <a:ext cx="2353812" cy="235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668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AD9A7A-0574-B98D-C3BD-8F94BA496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7705" y="-387990"/>
            <a:ext cx="8729255" cy="2743200"/>
          </a:xfrm>
        </p:spPr>
        <p:txBody>
          <a:bodyPr>
            <a:normAutofit/>
          </a:bodyPr>
          <a:lstStyle/>
          <a:p>
            <a:pPr algn="ctr"/>
            <a:r>
              <a:rPr lang="cs-CZ" sz="4400" dirty="0"/>
              <a:t>Naše řešení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28D96A-0D80-87FC-0E00-74A4DE726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5040" y="75502"/>
            <a:ext cx="10003973" cy="4719272"/>
          </a:xfrm>
        </p:spPr>
        <p:txBody>
          <a:bodyPr/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Chceme, aby se zde žáci cítili v klidu,</a:t>
            </a: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proto jsme začali hledat řešení.</a:t>
            </a: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Padlo zde mnoho návrhů např.: </a:t>
            </a: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dopravní značení, železnice, Vodní svět a letiště.</a:t>
            </a: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Odhlasoval se </a:t>
            </a: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Vodní svět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A2CEE7C-8F89-C74A-521F-9264D72B4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911" y="3499428"/>
            <a:ext cx="8246923" cy="317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286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334E2C-7116-F9F1-E08D-567FB1FAB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-60820"/>
            <a:ext cx="10058400" cy="2743200"/>
          </a:xfrm>
        </p:spPr>
        <p:txBody>
          <a:bodyPr/>
          <a:lstStyle/>
          <a:p>
            <a:r>
              <a:rPr lang="cs-CZ" dirty="0"/>
              <a:t>Toto byl náš původní návrh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E0664C9A-524A-555D-FE8F-AEA470DA493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-1112240"/>
            <a:ext cx="4693640" cy="469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DAB39E9-FBF3-5FE2-29F6-7DB5E4DAF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240" y="1694576"/>
            <a:ext cx="8421432" cy="479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49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AEB782-6E0F-ABE6-6673-53B583325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4" descr="Obsah obrázku diagram&#10;&#10;Popis se vygeneroval automaticky.">
            <a:extLst>
              <a:ext uri="{FF2B5EF4-FFF2-40B4-BE49-F238E27FC236}">
                <a16:creationId xmlns:a16="http://schemas.microsoft.com/office/drawing/2014/main" id="{0A0E52FF-D12C-D084-E723-5A0875C4B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330" y="489748"/>
            <a:ext cx="11669341" cy="6503853"/>
          </a:xfr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6A46444-EA82-5DAA-204A-0CCC69446F6E}"/>
              </a:ext>
            </a:extLst>
          </p:cNvPr>
          <p:cNvSpPr txBox="1"/>
          <p:nvPr/>
        </p:nvSpPr>
        <p:spPr>
          <a:xfrm>
            <a:off x="2038027" y="178231"/>
            <a:ext cx="830967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cs-CZ" sz="3200" cap="all" dirty="0"/>
              <a:t>ALE NAKONEC VYHRÁLA TATO VERZE, PROTOŽE JE ZDE LEPŠÍ PROSTOR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031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F060E-CABE-0709-656E-6F1ACD3E1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4" descr="Obsah obrázku dopis&#10;&#10;Popis se vygeneroval automaticky.">
            <a:extLst>
              <a:ext uri="{FF2B5EF4-FFF2-40B4-BE49-F238E27FC236}">
                <a16:creationId xmlns:a16="http://schemas.microsoft.com/office/drawing/2014/main" id="{DBDC2CE2-AFD9-48F5-A76F-C9765D2F9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3318" y="-316839"/>
            <a:ext cx="8891364" cy="6658836"/>
          </a:xfrm>
        </p:spPr>
      </p:pic>
    </p:spTree>
    <p:extLst>
      <p:ext uri="{BB962C8B-B14F-4D97-AF65-F5344CB8AC3E}">
        <p14:creationId xmlns:p14="http://schemas.microsoft.com/office/powerpoint/2010/main" val="3044641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38A030-446E-48A8-604D-C281CD6B9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0273" y="-377505"/>
            <a:ext cx="7952762" cy="304520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5FD841FC-B639-C839-4DC9-6737B274ECF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F1C1ABC-E3C9-18E2-B4E2-E6DF1620A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11419" y="751934"/>
            <a:ext cx="11662141" cy="504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493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A8A4938-6ADE-150C-6F65-043495A9D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3601" y="0"/>
            <a:ext cx="12365602" cy="717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655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Obsah obrázku diagram&#10;&#10;Popis se vygeneroval automaticky.">
            <a:extLst>
              <a:ext uri="{FF2B5EF4-FFF2-40B4-BE49-F238E27FC236}">
                <a16:creationId xmlns:a16="http://schemas.microsoft.com/office/drawing/2014/main" id="{1A9E48E5-B4FC-0D15-7C03-AEBBE40FB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620" y="140131"/>
            <a:ext cx="8955437" cy="671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15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Obsah obrázku diagram&#10;&#10;Popis se vygeneroval automaticky.">
            <a:extLst>
              <a:ext uri="{FF2B5EF4-FFF2-40B4-BE49-F238E27FC236}">
                <a16:creationId xmlns:a16="http://schemas.microsoft.com/office/drawing/2014/main" id="{12513632-B0D2-4962-F65D-9FAD88BF9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69756" y="-53600"/>
            <a:ext cx="9045843" cy="677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12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3" descr="Obsah obrázku diagram&#10;&#10;Popis se vygeneroval automaticky.">
            <a:extLst>
              <a:ext uri="{FF2B5EF4-FFF2-40B4-BE49-F238E27FC236}">
                <a16:creationId xmlns:a16="http://schemas.microsoft.com/office/drawing/2014/main" id="{9C86FC4D-718C-B499-BB9F-5854C3BB2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874" y="127215"/>
            <a:ext cx="8748794" cy="660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72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Obsah obrázku text&#10;&#10;Popis se vygeneroval automaticky.">
            <a:extLst>
              <a:ext uri="{FF2B5EF4-FFF2-40B4-BE49-F238E27FC236}">
                <a16:creationId xmlns:a16="http://schemas.microsoft.com/office/drawing/2014/main" id="{CBF0C2C9-E0FF-0459-076A-C9E13B07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43927" y="204707"/>
            <a:ext cx="8606725" cy="644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90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70C622-555B-43E7-F58C-FCB276285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2374" y="1375795"/>
            <a:ext cx="8427251" cy="1029748"/>
          </a:xfrm>
        </p:spPr>
        <p:txBody>
          <a:bodyPr>
            <a:noAutofit/>
          </a:bodyPr>
          <a:lstStyle/>
          <a:p>
            <a:r>
              <a:rPr lang="cs-CZ" sz="4400" dirty="0"/>
              <a:t>Děkujeme za pozornost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A3345D7-E264-4B88-BFC7-174D86B52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52874" y="2226190"/>
            <a:ext cx="6690459" cy="445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58159"/>
      </p:ext>
    </p:extLst>
  </p:cSld>
  <p:clrMapOvr>
    <a:masterClrMapping/>
  </p:clrMapOvr>
</p:sld>
</file>

<file path=ppt/theme/theme1.xml><?xml version="1.0" encoding="utf-8"?>
<a:theme xmlns:a="http://schemas.openxmlformats.org/drawingml/2006/main" name="Kondenzační stopa">
  <a:themeElements>
    <a:clrScheme name="Kondenzační stop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Kondenzační stopa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ační stop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EC74C8791059744910F686768323139" ma:contentTypeVersion="12" ma:contentTypeDescription="Vytvoří nový dokument" ma:contentTypeScope="" ma:versionID="dab300704c02970677ae47453c38566b">
  <xsd:schema xmlns:xsd="http://www.w3.org/2001/XMLSchema" xmlns:xs="http://www.w3.org/2001/XMLSchema" xmlns:p="http://schemas.microsoft.com/office/2006/metadata/properties" xmlns:ns2="f569670b-823a-4a3c-9289-05605618cb86" xmlns:ns3="edcfe054-cd3b-4ffc-a0a3-7316c9c3193b" targetNamespace="http://schemas.microsoft.com/office/2006/metadata/properties" ma:root="true" ma:fieldsID="d806646e70edd4e89408e9a39fd79a3f" ns2:_="" ns3:_="">
    <xsd:import namespace="f569670b-823a-4a3c-9289-05605618cb86"/>
    <xsd:import namespace="edcfe054-cd3b-4ffc-a0a3-7316c9c3193b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N_x00e1_hl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69670b-823a-4a3c-9289-05605618cb86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N_x00e1_hled" ma:index="19" nillable="true" ma:displayName="Náhled" ma:format="Thumbnail" ma:internalName="N_x00e1_hled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cfe054-cd3b-4ffc-a0a3-7316c9c3193b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c0eca16c-a9f4-4a56-96ff-b2d196aacf2c}" ma:internalName="TaxCatchAll" ma:showField="CatchAllData" ma:web="edcfe054-cd3b-4ffc-a0a3-7316c9c319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dcfe054-cd3b-4ffc-a0a3-7316c9c3193b" xsi:nil="true"/>
    <lcf76f155ced4ddcb4097134ff3c332f xmlns="f569670b-823a-4a3c-9289-05605618cb86">
      <Terms xmlns="http://schemas.microsoft.com/office/infopath/2007/PartnerControls"/>
    </lcf76f155ced4ddcb4097134ff3c332f>
    <N_x00e1_hled xmlns="f569670b-823a-4a3c-9289-05605618cb86" xsi:nil="true"/>
  </documentManagement>
</p:properties>
</file>

<file path=customXml/itemProps1.xml><?xml version="1.0" encoding="utf-8"?>
<ds:datastoreItem xmlns:ds="http://schemas.openxmlformats.org/officeDocument/2006/customXml" ds:itemID="{EED1B628-7F43-4027-96A8-C1E944EFFF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A492EE-8B05-4C97-B5A4-DD94D2A4A9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69670b-823a-4a3c-9289-05605618cb86"/>
    <ds:schemaRef ds:uri="edcfe054-cd3b-4ffc-a0a3-7316c9c319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84F9B1F-709E-4FE2-B767-AB7C893F04AD}">
  <ds:schemaRefs>
    <ds:schemaRef ds:uri="http://schemas.microsoft.com/office/2006/metadata/properties"/>
    <ds:schemaRef ds:uri="http://schemas.microsoft.com/office/infopath/2007/PartnerControls"/>
    <ds:schemaRef ds:uri="edcfe054-cd3b-4ffc-a0a3-7316c9c3193b"/>
    <ds:schemaRef ds:uri="f569670b-823a-4a3c-9289-05605618cb8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TM04033937[[fn=Kondenzační stopa]]</Template>
  <TotalTime>81</TotalTime>
  <Words>76</Words>
  <Application>Microsoft Office PowerPoint</Application>
  <PresentationFormat>Širokoúhlá obrazovka</PresentationFormat>
  <Paragraphs>18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Kondenzační stopa</vt:lpstr>
      <vt:lpstr>Fronta do jídelny</vt:lpstr>
      <vt:lpstr>Chceme změnu!</vt:lpstr>
      <vt:lpstr>Naše řešení</vt:lpstr>
      <vt:lpstr>Toto byl náš původní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Děkujeme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Fronta do jídelny</dc:title>
  <dc:creator>Kacálek Vojtěch</dc:creator>
  <cp:lastModifiedBy>Kacálek Vojtěch</cp:lastModifiedBy>
  <cp:revision>47</cp:revision>
  <dcterms:created xsi:type="dcterms:W3CDTF">2023-04-12T08:15:09Z</dcterms:created>
  <dcterms:modified xsi:type="dcterms:W3CDTF">2023-10-12T14:44:35Z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0x0101006EC74C8791059744910F686768323139</vt:lpwstr>
  </property>
  <property fmtid="{D5CDD505-2E9C-101B-9397-08002B2CF9AE}" pid="3" name="MediaServiceImageTags">
    <vt:lpwstr/>
  </property>
</Properties>
</file>