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AF08C-C8D9-497B-9C8F-D3012691485D}" type="datetimeFigureOut">
              <a:rPr lang="cs-CZ" smtClean="0"/>
              <a:pPr/>
              <a:t>16.06.2019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33EEE-24FA-407C-AB09-8BA59929CAF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Atlantický a Severní ledový oceán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28592"/>
          </a:xfrm>
        </p:spPr>
        <p:txBody>
          <a:bodyPr/>
          <a:lstStyle/>
          <a:p>
            <a:r>
              <a:rPr lang="cs-CZ" dirty="0" smtClean="0"/>
              <a:t>Atlantický oceán rozloha 90 mil. Km2</a:t>
            </a:r>
          </a:p>
          <a:p>
            <a:r>
              <a:rPr lang="cs-CZ" dirty="0" smtClean="0"/>
              <a:t>Nejvíce využíván : doprava, rybolov, těžba</a:t>
            </a:r>
          </a:p>
          <a:p>
            <a:r>
              <a:rPr lang="cs-CZ" dirty="0" smtClean="0"/>
              <a:t>Silně poškozena přírodní rovnováha</a:t>
            </a:r>
          </a:p>
          <a:p>
            <a:r>
              <a:rPr lang="cs-CZ" dirty="0" smtClean="0"/>
              <a:t>Golfský proud, výrazně ovlivňuje klima Evropy, otepluje o 5 – 10°C</a:t>
            </a:r>
          </a:p>
          <a:p>
            <a:r>
              <a:rPr lang="cs-CZ" dirty="0" smtClean="0"/>
              <a:t>Severní moře – ložiska ropy</a:t>
            </a:r>
          </a:p>
          <a:p>
            <a:r>
              <a:rPr lang="cs-CZ" dirty="0" smtClean="0"/>
              <a:t>Středozemní moře, nejvýznamnější oblast cestovního ruchu</a:t>
            </a:r>
          </a:p>
          <a:p>
            <a:r>
              <a:rPr lang="cs-CZ" dirty="0" smtClean="0"/>
              <a:t>Spojení s oceány : Suezský a Panamský průplav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02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60640"/>
          </a:xfrm>
        </p:spPr>
        <p:txBody>
          <a:bodyPr/>
          <a:lstStyle/>
          <a:p>
            <a:r>
              <a:rPr lang="cs-CZ" dirty="0" smtClean="0"/>
              <a:t>Severní ledový </a:t>
            </a:r>
            <a:r>
              <a:rPr lang="cs-CZ" smtClean="0"/>
              <a:t>oceán     </a:t>
            </a:r>
            <a:r>
              <a:rPr lang="cs-CZ" smtClean="0"/>
              <a:t>15 </a:t>
            </a:r>
            <a:r>
              <a:rPr lang="cs-CZ" dirty="0" smtClean="0"/>
              <a:t>mil. Km2</a:t>
            </a:r>
          </a:p>
          <a:p>
            <a:r>
              <a:rPr lang="cs-CZ" dirty="0" smtClean="0"/>
              <a:t>Rozkládá se okolo severního pólu</a:t>
            </a:r>
          </a:p>
          <a:p>
            <a:r>
              <a:rPr lang="cs-CZ" dirty="0" smtClean="0"/>
              <a:t>První zdolání pólu 1909 Robertem </a:t>
            </a:r>
            <a:r>
              <a:rPr lang="cs-CZ" dirty="0" err="1" smtClean="0"/>
              <a:t>Pearym</a:t>
            </a:r>
            <a:r>
              <a:rPr lang="cs-CZ" dirty="0" smtClean="0"/>
              <a:t> je zpochybňováno</a:t>
            </a:r>
          </a:p>
          <a:p>
            <a:r>
              <a:rPr lang="cs-CZ" dirty="0" smtClean="0"/>
              <a:t>Většina oceánu zaledněna, zmenšování plochy ledu považováno za důkaz globálního oteplování</a:t>
            </a:r>
          </a:p>
          <a:p>
            <a:r>
              <a:rPr lang="cs-CZ" dirty="0" smtClean="0"/>
              <a:t>Dno oceánu bohaté na nerostné suroviny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95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3" baseType="lpstr">
      <vt:lpstr>Motiv sady Office</vt:lpstr>
      <vt:lpstr>Atlantický a Severní ledový oceán</vt:lpstr>
      <vt:lpstr>Snímek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Atlantický a Severní ledový oceán</dc:title>
  <dc:creator>Úďa</dc:creator>
  <cp:lastModifiedBy>Luděk</cp:lastModifiedBy>
  <cp:revision>4</cp:revision>
  <dcterms:created xsi:type="dcterms:W3CDTF">2017-07-10T14:50:42Z</dcterms:created>
  <dcterms:modified xsi:type="dcterms:W3CDTF">2019-06-16T08:59:38Z</dcterms:modified>
</cp:coreProperties>
</file>