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7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7F3AB3-0718-4624-B441-E567A8F0AB56}" type="doc">
      <dgm:prSet loTypeId="urn:microsoft.com/office/officeart/2005/8/layout/target3" loCatId="relationship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651F6E3-6281-48DB-9319-2AEAFDAE7572}">
      <dgm:prSet custT="1"/>
      <dgm:spPr/>
      <dgm:t>
        <a:bodyPr/>
        <a:lstStyle/>
        <a:p>
          <a:pPr algn="l" rtl="0"/>
          <a:r>
            <a:rPr lang="cs-CZ" sz="1400" dirty="0" smtClean="0"/>
            <a:t>NÁZEV:</a:t>
          </a:r>
          <a:r>
            <a:rPr lang="cs-CZ" sz="1400" baseline="0" dirty="0" smtClean="0"/>
            <a:t> VY_32_INOVACE_25_MATEMATIKA 3. ROČNÍK ZŠ</a:t>
          </a:r>
          <a:endParaRPr lang="cs-CZ" sz="1400" dirty="0"/>
        </a:p>
      </dgm:t>
    </dgm:pt>
    <dgm:pt modelId="{A571E265-742E-411A-ABCF-E39FDBC7528A}" type="parTrans" cxnId="{7BC66EC3-EBD6-4F3A-99ED-9D25F66FFA51}">
      <dgm:prSet/>
      <dgm:spPr/>
      <dgm:t>
        <a:bodyPr/>
        <a:lstStyle/>
        <a:p>
          <a:endParaRPr lang="cs-CZ"/>
        </a:p>
      </dgm:t>
    </dgm:pt>
    <dgm:pt modelId="{E33260FE-399D-481C-B2D6-3B35DD16DC84}" type="sibTrans" cxnId="{7BC66EC3-EBD6-4F3A-99ED-9D25F66FFA51}">
      <dgm:prSet/>
      <dgm:spPr/>
      <dgm:t>
        <a:bodyPr/>
        <a:lstStyle/>
        <a:p>
          <a:endParaRPr lang="cs-CZ"/>
        </a:p>
      </dgm:t>
    </dgm:pt>
    <dgm:pt modelId="{D1D4F407-5343-4D3F-B5B9-D407B03CAEB4}">
      <dgm:prSet custT="1"/>
      <dgm:spPr/>
      <dgm:t>
        <a:bodyPr/>
        <a:lstStyle/>
        <a:p>
          <a:pPr algn="l" rtl="0"/>
          <a:r>
            <a:rPr lang="cs-CZ" sz="1400" dirty="0" smtClean="0"/>
            <a:t>NÁZEV ŠKOLY: Základní škola a Mateřská škola Vlastějovice, okres Kutná Hora</a:t>
          </a:r>
          <a:endParaRPr lang="cs-CZ" sz="1400" dirty="0"/>
        </a:p>
      </dgm:t>
    </dgm:pt>
    <dgm:pt modelId="{FB3E2B41-81AD-4068-9354-4B764E7CC2F7}" type="parTrans" cxnId="{14367CC6-B9B1-40CF-BBB3-C17F79391DAE}">
      <dgm:prSet/>
      <dgm:spPr/>
      <dgm:t>
        <a:bodyPr/>
        <a:lstStyle/>
        <a:p>
          <a:endParaRPr lang="cs-CZ"/>
        </a:p>
      </dgm:t>
    </dgm:pt>
    <dgm:pt modelId="{878E4EBE-18EA-43B6-B589-1210E1E4CF6A}" type="sibTrans" cxnId="{14367CC6-B9B1-40CF-BBB3-C17F79391DAE}">
      <dgm:prSet/>
      <dgm:spPr/>
      <dgm:t>
        <a:bodyPr/>
        <a:lstStyle/>
        <a:p>
          <a:endParaRPr lang="cs-CZ"/>
        </a:p>
      </dgm:t>
    </dgm:pt>
    <dgm:pt modelId="{D1B46980-6531-4606-95E6-44980827E919}">
      <dgm:prSet custT="1"/>
      <dgm:spPr/>
      <dgm:t>
        <a:bodyPr/>
        <a:lstStyle/>
        <a:p>
          <a:pPr algn="l" rtl="0"/>
          <a:r>
            <a:rPr lang="cs-CZ" sz="1400" dirty="0" smtClean="0"/>
            <a:t>AUTOR: Mgr. Olga Sýsová</a:t>
          </a:r>
          <a:endParaRPr lang="cs-CZ" sz="1400" dirty="0"/>
        </a:p>
      </dgm:t>
    </dgm:pt>
    <dgm:pt modelId="{4F7B2CF5-A270-4D61-A510-1C1C5A4DCD3B}" type="parTrans" cxnId="{AB906E97-3CD9-4E05-91AE-864F8E394536}">
      <dgm:prSet/>
      <dgm:spPr/>
      <dgm:t>
        <a:bodyPr/>
        <a:lstStyle/>
        <a:p>
          <a:endParaRPr lang="cs-CZ"/>
        </a:p>
      </dgm:t>
    </dgm:pt>
    <dgm:pt modelId="{CFF69701-2866-4EF5-BFB5-F3F9B72EB817}" type="sibTrans" cxnId="{AB906E97-3CD9-4E05-91AE-864F8E394536}">
      <dgm:prSet/>
      <dgm:spPr/>
      <dgm:t>
        <a:bodyPr/>
        <a:lstStyle/>
        <a:p>
          <a:endParaRPr lang="cs-CZ"/>
        </a:p>
      </dgm:t>
    </dgm:pt>
    <dgm:pt modelId="{D8197B8C-B260-4A16-BDF4-0947B075E274}">
      <dgm:prSet custT="1"/>
      <dgm:spPr/>
      <dgm:t>
        <a:bodyPr/>
        <a:lstStyle/>
        <a:p>
          <a:pPr algn="l" rtl="0"/>
          <a:r>
            <a:rPr lang="cs-CZ" sz="1400" dirty="0" smtClean="0"/>
            <a:t>TÉMA</a:t>
          </a:r>
          <a:r>
            <a:rPr lang="cs-CZ" sz="2000" dirty="0" smtClean="0"/>
            <a:t>: Slovní úlohy na dělení se zbytkem</a:t>
          </a:r>
          <a:endParaRPr lang="cs-CZ" sz="2000" dirty="0"/>
        </a:p>
      </dgm:t>
    </dgm:pt>
    <dgm:pt modelId="{51C5993D-B262-45E6-B66E-76BC9D6D883D}" type="parTrans" cxnId="{EDF6FE6B-9DBE-4D7B-B8FD-7098875B4EED}">
      <dgm:prSet/>
      <dgm:spPr/>
      <dgm:t>
        <a:bodyPr/>
        <a:lstStyle/>
        <a:p>
          <a:endParaRPr lang="cs-CZ"/>
        </a:p>
      </dgm:t>
    </dgm:pt>
    <dgm:pt modelId="{1AEC7F05-E0FE-459C-BD47-224AC9D7BEE4}" type="sibTrans" cxnId="{EDF6FE6B-9DBE-4D7B-B8FD-7098875B4EED}">
      <dgm:prSet/>
      <dgm:spPr/>
      <dgm:t>
        <a:bodyPr/>
        <a:lstStyle/>
        <a:p>
          <a:endParaRPr lang="cs-CZ"/>
        </a:p>
      </dgm:t>
    </dgm:pt>
    <dgm:pt modelId="{4C35D32F-0EAB-4CD7-82EE-45574DC2A586}">
      <dgm:prSet custT="1"/>
      <dgm:spPr/>
      <dgm:t>
        <a:bodyPr/>
        <a:lstStyle/>
        <a:p>
          <a:pPr algn="l" rtl="0"/>
          <a:r>
            <a:rPr lang="cs-CZ" sz="1400" dirty="0" smtClean="0"/>
            <a:t>ČÍSLO PROJEKTU</a:t>
          </a:r>
          <a:r>
            <a:rPr lang="cs-CZ" sz="2000" dirty="0" smtClean="0"/>
            <a:t>: </a:t>
          </a:r>
          <a:endParaRPr lang="cs-CZ" sz="2000" dirty="0"/>
        </a:p>
      </dgm:t>
    </dgm:pt>
    <dgm:pt modelId="{A15F02C0-547C-48B3-9D05-E7F145EBF3C4}" type="parTrans" cxnId="{2221FB34-310D-4638-ACAE-9ACC709E4926}">
      <dgm:prSet/>
      <dgm:spPr/>
      <dgm:t>
        <a:bodyPr/>
        <a:lstStyle/>
        <a:p>
          <a:endParaRPr lang="cs-CZ"/>
        </a:p>
      </dgm:t>
    </dgm:pt>
    <dgm:pt modelId="{8C5711BF-38F0-4590-B6BC-B3119A33CA2E}" type="sibTrans" cxnId="{2221FB34-310D-4638-ACAE-9ACC709E4926}">
      <dgm:prSet/>
      <dgm:spPr/>
      <dgm:t>
        <a:bodyPr/>
        <a:lstStyle/>
        <a:p>
          <a:endParaRPr lang="cs-CZ"/>
        </a:p>
      </dgm:t>
    </dgm:pt>
    <dgm:pt modelId="{A528AE99-982B-4758-9459-AE018AD6ED33}">
      <dgm:prSet/>
      <dgm:spPr/>
      <dgm:t>
        <a:bodyPr/>
        <a:lstStyle/>
        <a:p>
          <a:pPr rtl="0"/>
          <a:r>
            <a:rPr lang="cs-CZ" dirty="0" smtClean="0"/>
            <a:t>CZ.1.07/1.4.00/21.0896</a:t>
          </a:r>
          <a:endParaRPr lang="cs-CZ" dirty="0"/>
        </a:p>
      </dgm:t>
    </dgm:pt>
    <dgm:pt modelId="{536A031E-D30F-4A93-AE16-651808CDFE53}" type="parTrans" cxnId="{8B1B7A11-A554-437B-955E-1259DA70DA5D}">
      <dgm:prSet/>
      <dgm:spPr/>
      <dgm:t>
        <a:bodyPr/>
        <a:lstStyle/>
        <a:p>
          <a:endParaRPr lang="cs-CZ"/>
        </a:p>
      </dgm:t>
    </dgm:pt>
    <dgm:pt modelId="{2AC36C8B-59E4-41CB-A2EB-F44C59B9B4B6}" type="sibTrans" cxnId="{8B1B7A11-A554-437B-955E-1259DA70DA5D}">
      <dgm:prSet/>
      <dgm:spPr/>
      <dgm:t>
        <a:bodyPr/>
        <a:lstStyle/>
        <a:p>
          <a:endParaRPr lang="cs-CZ"/>
        </a:p>
      </dgm:t>
    </dgm:pt>
    <dgm:pt modelId="{333A1088-737F-45CB-B68E-254E46348037}" type="pres">
      <dgm:prSet presAssocID="{757F3AB3-0718-4624-B441-E567A8F0AB56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F5ABB229-8D3B-4694-996A-96F23CF14429}" type="pres">
      <dgm:prSet presAssocID="{D1D4F407-5343-4D3F-B5B9-D407B03CAEB4}" presName="circle1" presStyleLbl="node1" presStyleIdx="0" presStyleCnt="6"/>
      <dgm:spPr/>
      <dgm:t>
        <a:bodyPr/>
        <a:lstStyle/>
        <a:p>
          <a:endParaRPr lang="cs-CZ"/>
        </a:p>
      </dgm:t>
    </dgm:pt>
    <dgm:pt modelId="{F41139FD-01EE-4571-8B17-4FB00FC51163}" type="pres">
      <dgm:prSet presAssocID="{D1D4F407-5343-4D3F-B5B9-D407B03CAEB4}" presName="space" presStyleCnt="0"/>
      <dgm:spPr/>
      <dgm:t>
        <a:bodyPr/>
        <a:lstStyle/>
        <a:p>
          <a:endParaRPr lang="cs-CZ"/>
        </a:p>
      </dgm:t>
    </dgm:pt>
    <dgm:pt modelId="{D005CE8C-CC26-4C3E-AC11-E15060ECD759}" type="pres">
      <dgm:prSet presAssocID="{D1D4F407-5343-4D3F-B5B9-D407B03CAEB4}" presName="rect1" presStyleLbl="alignAcc1" presStyleIdx="0" presStyleCnt="6" custLinFactNeighborX="-244" custLinFactNeighborY="165"/>
      <dgm:spPr/>
      <dgm:t>
        <a:bodyPr/>
        <a:lstStyle/>
        <a:p>
          <a:endParaRPr lang="cs-CZ"/>
        </a:p>
      </dgm:t>
    </dgm:pt>
    <dgm:pt modelId="{2C702D82-9B77-49B7-9568-BB8EB47C3372}" type="pres">
      <dgm:prSet presAssocID="{D1B46980-6531-4606-95E6-44980827E919}" presName="vertSpace2" presStyleLbl="node1" presStyleIdx="0" presStyleCnt="6"/>
      <dgm:spPr/>
      <dgm:t>
        <a:bodyPr/>
        <a:lstStyle/>
        <a:p>
          <a:endParaRPr lang="cs-CZ"/>
        </a:p>
      </dgm:t>
    </dgm:pt>
    <dgm:pt modelId="{A52A0455-90FF-4808-ABD0-F02540D31D5A}" type="pres">
      <dgm:prSet presAssocID="{D1B46980-6531-4606-95E6-44980827E919}" presName="circle2" presStyleLbl="node1" presStyleIdx="1" presStyleCnt="6"/>
      <dgm:spPr/>
      <dgm:t>
        <a:bodyPr/>
        <a:lstStyle/>
        <a:p>
          <a:endParaRPr lang="cs-CZ"/>
        </a:p>
      </dgm:t>
    </dgm:pt>
    <dgm:pt modelId="{6140AFEC-043D-4C43-A2F9-D0F5331DF3A3}" type="pres">
      <dgm:prSet presAssocID="{D1B46980-6531-4606-95E6-44980827E919}" presName="rect2" presStyleLbl="alignAcc1" presStyleIdx="1" presStyleCnt="6"/>
      <dgm:spPr/>
      <dgm:t>
        <a:bodyPr/>
        <a:lstStyle/>
        <a:p>
          <a:endParaRPr lang="cs-CZ"/>
        </a:p>
      </dgm:t>
    </dgm:pt>
    <dgm:pt modelId="{9358AC05-5D7D-4327-9F80-1AD486AEA664}" type="pres">
      <dgm:prSet presAssocID="{B651F6E3-6281-48DB-9319-2AEAFDAE7572}" presName="vertSpace3" presStyleLbl="node1" presStyleIdx="1" presStyleCnt="6"/>
      <dgm:spPr/>
      <dgm:t>
        <a:bodyPr/>
        <a:lstStyle/>
        <a:p>
          <a:endParaRPr lang="cs-CZ"/>
        </a:p>
      </dgm:t>
    </dgm:pt>
    <dgm:pt modelId="{313FC574-E1CD-4FB4-B054-0B805CE0447D}" type="pres">
      <dgm:prSet presAssocID="{B651F6E3-6281-48DB-9319-2AEAFDAE7572}" presName="circle3" presStyleLbl="node1" presStyleIdx="2" presStyleCnt="6"/>
      <dgm:spPr/>
      <dgm:t>
        <a:bodyPr/>
        <a:lstStyle/>
        <a:p>
          <a:endParaRPr lang="cs-CZ"/>
        </a:p>
      </dgm:t>
    </dgm:pt>
    <dgm:pt modelId="{619D679B-A015-4ECF-8348-D1034C574F40}" type="pres">
      <dgm:prSet presAssocID="{B651F6E3-6281-48DB-9319-2AEAFDAE7572}" presName="rect3" presStyleLbl="alignAcc1" presStyleIdx="2" presStyleCnt="6"/>
      <dgm:spPr/>
      <dgm:t>
        <a:bodyPr/>
        <a:lstStyle/>
        <a:p>
          <a:endParaRPr lang="cs-CZ"/>
        </a:p>
      </dgm:t>
    </dgm:pt>
    <dgm:pt modelId="{322283A8-4A27-4CDA-BAE3-F381106A9174}" type="pres">
      <dgm:prSet presAssocID="{D8197B8C-B260-4A16-BDF4-0947B075E274}" presName="vertSpace4" presStyleLbl="node1" presStyleIdx="2" presStyleCnt="6"/>
      <dgm:spPr/>
      <dgm:t>
        <a:bodyPr/>
        <a:lstStyle/>
        <a:p>
          <a:endParaRPr lang="cs-CZ"/>
        </a:p>
      </dgm:t>
    </dgm:pt>
    <dgm:pt modelId="{FFC9F71D-1B4F-4AD9-A4A6-86ADEFC8AF5C}" type="pres">
      <dgm:prSet presAssocID="{D8197B8C-B260-4A16-BDF4-0947B075E274}" presName="circle4" presStyleLbl="node1" presStyleIdx="3" presStyleCnt="6"/>
      <dgm:spPr/>
      <dgm:t>
        <a:bodyPr/>
        <a:lstStyle/>
        <a:p>
          <a:endParaRPr lang="cs-CZ"/>
        </a:p>
      </dgm:t>
    </dgm:pt>
    <dgm:pt modelId="{25B08C86-7E15-44DC-BE7F-FFB55DD49D12}" type="pres">
      <dgm:prSet presAssocID="{D8197B8C-B260-4A16-BDF4-0947B075E274}" presName="rect4" presStyleLbl="alignAcc1" presStyleIdx="3" presStyleCnt="6"/>
      <dgm:spPr/>
      <dgm:t>
        <a:bodyPr/>
        <a:lstStyle/>
        <a:p>
          <a:endParaRPr lang="cs-CZ"/>
        </a:p>
      </dgm:t>
    </dgm:pt>
    <dgm:pt modelId="{76644BE8-9D7C-4C09-B250-3D10AF48CBB7}" type="pres">
      <dgm:prSet presAssocID="{4C35D32F-0EAB-4CD7-82EE-45574DC2A586}" presName="vertSpace5" presStyleLbl="node1" presStyleIdx="3" presStyleCnt="6"/>
      <dgm:spPr/>
      <dgm:t>
        <a:bodyPr/>
        <a:lstStyle/>
        <a:p>
          <a:endParaRPr lang="cs-CZ"/>
        </a:p>
      </dgm:t>
    </dgm:pt>
    <dgm:pt modelId="{EE85B701-7295-41C0-BA7A-34D3756A2AE6}" type="pres">
      <dgm:prSet presAssocID="{4C35D32F-0EAB-4CD7-82EE-45574DC2A586}" presName="circle5" presStyleLbl="node1" presStyleIdx="4" presStyleCnt="6"/>
      <dgm:spPr/>
      <dgm:t>
        <a:bodyPr/>
        <a:lstStyle/>
        <a:p>
          <a:endParaRPr lang="cs-CZ"/>
        </a:p>
      </dgm:t>
    </dgm:pt>
    <dgm:pt modelId="{8BEBB6EC-1DAA-4CAC-8A25-BC0FCBD5DBD5}" type="pres">
      <dgm:prSet presAssocID="{4C35D32F-0EAB-4CD7-82EE-45574DC2A586}" presName="rect5" presStyleLbl="alignAcc1" presStyleIdx="4" presStyleCnt="6"/>
      <dgm:spPr/>
      <dgm:t>
        <a:bodyPr/>
        <a:lstStyle/>
        <a:p>
          <a:endParaRPr lang="cs-CZ"/>
        </a:p>
      </dgm:t>
    </dgm:pt>
    <dgm:pt modelId="{CDAFC61C-0423-4B42-A0B6-5AD4A8673C59}" type="pres">
      <dgm:prSet presAssocID="{A528AE99-982B-4758-9459-AE018AD6ED33}" presName="vertSpace6" presStyleLbl="node1" presStyleIdx="4" presStyleCnt="6"/>
      <dgm:spPr/>
    </dgm:pt>
    <dgm:pt modelId="{6F3496AD-BFB3-4316-A25D-987A8C194B6B}" type="pres">
      <dgm:prSet presAssocID="{A528AE99-982B-4758-9459-AE018AD6ED33}" presName="circle6" presStyleLbl="node1" presStyleIdx="5" presStyleCnt="6"/>
      <dgm:spPr/>
    </dgm:pt>
    <dgm:pt modelId="{ADD15C17-EB9D-4A31-B8A8-7BA408E425EB}" type="pres">
      <dgm:prSet presAssocID="{A528AE99-982B-4758-9459-AE018AD6ED33}" presName="rect6" presStyleLbl="alignAcc1" presStyleIdx="5" presStyleCnt="6"/>
      <dgm:spPr/>
      <dgm:t>
        <a:bodyPr/>
        <a:lstStyle/>
        <a:p>
          <a:endParaRPr lang="cs-CZ"/>
        </a:p>
      </dgm:t>
    </dgm:pt>
    <dgm:pt modelId="{AED2198E-93D5-4001-81B4-73124B309672}" type="pres">
      <dgm:prSet presAssocID="{D1D4F407-5343-4D3F-B5B9-D407B03CAEB4}" presName="rect1ParTxNoCh" presStyleLbl="alignAcc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BE915AB-18AA-4053-B92C-3BFC9ED204BB}" type="pres">
      <dgm:prSet presAssocID="{D1B46980-6531-4606-95E6-44980827E919}" presName="rect2ParTxNoCh" presStyleLbl="alignAcc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BB5E863-4638-4E1D-BFDE-399D028AC4ED}" type="pres">
      <dgm:prSet presAssocID="{B651F6E3-6281-48DB-9319-2AEAFDAE7572}" presName="rect3ParTxNoCh" presStyleLbl="alignAcc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A5FFA88-C948-4069-8E93-59FA12366E83}" type="pres">
      <dgm:prSet presAssocID="{D8197B8C-B260-4A16-BDF4-0947B075E274}" presName="rect4ParTxNoCh" presStyleLbl="alignAcc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90E4F0B-2866-4A3F-A3C7-2A14B1797930}" type="pres">
      <dgm:prSet presAssocID="{4C35D32F-0EAB-4CD7-82EE-45574DC2A586}" presName="rect5ParTxNoCh" presStyleLbl="alignAcc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1665320-E609-4A4A-911D-3804C5A40BC5}" type="pres">
      <dgm:prSet presAssocID="{A528AE99-982B-4758-9459-AE018AD6ED33}" presName="rect6ParTxNoCh" presStyleLbl="alignAcc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B906E97-3CD9-4E05-91AE-864F8E394536}" srcId="{757F3AB3-0718-4624-B441-E567A8F0AB56}" destId="{D1B46980-6531-4606-95E6-44980827E919}" srcOrd="1" destOrd="0" parTransId="{4F7B2CF5-A270-4D61-A510-1C1C5A4DCD3B}" sibTransId="{CFF69701-2866-4EF5-BFB5-F3F9B72EB817}"/>
    <dgm:cxn modelId="{CE62648B-3B3B-4F56-BFD5-792E8489223D}" type="presOf" srcId="{D1B46980-6531-4606-95E6-44980827E919}" destId="{6140AFEC-043D-4C43-A2F9-D0F5331DF3A3}" srcOrd="0" destOrd="0" presId="urn:microsoft.com/office/officeart/2005/8/layout/target3"/>
    <dgm:cxn modelId="{EF8B57BE-632D-499F-8DAF-A1A6B8C2D709}" type="presOf" srcId="{D8197B8C-B260-4A16-BDF4-0947B075E274}" destId="{5A5FFA88-C948-4069-8E93-59FA12366E83}" srcOrd="1" destOrd="0" presId="urn:microsoft.com/office/officeart/2005/8/layout/target3"/>
    <dgm:cxn modelId="{5EC317AF-CDCA-47A4-9A68-B89475FF1192}" type="presOf" srcId="{A528AE99-982B-4758-9459-AE018AD6ED33}" destId="{A1665320-E609-4A4A-911D-3804C5A40BC5}" srcOrd="1" destOrd="0" presId="urn:microsoft.com/office/officeart/2005/8/layout/target3"/>
    <dgm:cxn modelId="{AD5BE54E-AB09-4477-9821-C15BE590547C}" type="presOf" srcId="{A528AE99-982B-4758-9459-AE018AD6ED33}" destId="{ADD15C17-EB9D-4A31-B8A8-7BA408E425EB}" srcOrd="0" destOrd="0" presId="urn:microsoft.com/office/officeart/2005/8/layout/target3"/>
    <dgm:cxn modelId="{3C8D5159-8A51-452B-8AA6-D0D44B4EAA31}" type="presOf" srcId="{D8197B8C-B260-4A16-BDF4-0947B075E274}" destId="{25B08C86-7E15-44DC-BE7F-FFB55DD49D12}" srcOrd="0" destOrd="0" presId="urn:microsoft.com/office/officeart/2005/8/layout/target3"/>
    <dgm:cxn modelId="{8B1B7A11-A554-437B-955E-1259DA70DA5D}" srcId="{757F3AB3-0718-4624-B441-E567A8F0AB56}" destId="{A528AE99-982B-4758-9459-AE018AD6ED33}" srcOrd="5" destOrd="0" parTransId="{536A031E-D30F-4A93-AE16-651808CDFE53}" sibTransId="{2AC36C8B-59E4-41CB-A2EB-F44C59B9B4B6}"/>
    <dgm:cxn modelId="{8AD2E732-9914-448F-A1A3-B4F003478EE5}" type="presOf" srcId="{4C35D32F-0EAB-4CD7-82EE-45574DC2A586}" destId="{8BEBB6EC-1DAA-4CAC-8A25-BC0FCBD5DBD5}" srcOrd="0" destOrd="0" presId="urn:microsoft.com/office/officeart/2005/8/layout/target3"/>
    <dgm:cxn modelId="{E34C6012-5DB2-4288-8041-AE951057B487}" type="presOf" srcId="{B651F6E3-6281-48DB-9319-2AEAFDAE7572}" destId="{6BB5E863-4638-4E1D-BFDE-399D028AC4ED}" srcOrd="1" destOrd="0" presId="urn:microsoft.com/office/officeart/2005/8/layout/target3"/>
    <dgm:cxn modelId="{77382314-FA8D-4CAB-ADC0-F092EB27BD7F}" type="presOf" srcId="{D1B46980-6531-4606-95E6-44980827E919}" destId="{2BE915AB-18AA-4053-B92C-3BFC9ED204BB}" srcOrd="1" destOrd="0" presId="urn:microsoft.com/office/officeart/2005/8/layout/target3"/>
    <dgm:cxn modelId="{419E1E3F-238E-41B5-B284-75DF02D066EA}" type="presOf" srcId="{D1D4F407-5343-4D3F-B5B9-D407B03CAEB4}" destId="{AED2198E-93D5-4001-81B4-73124B309672}" srcOrd="1" destOrd="0" presId="urn:microsoft.com/office/officeart/2005/8/layout/target3"/>
    <dgm:cxn modelId="{0DC03F65-11A7-487B-945B-4EE5D2CAA29A}" type="presOf" srcId="{4C35D32F-0EAB-4CD7-82EE-45574DC2A586}" destId="{890E4F0B-2866-4A3F-A3C7-2A14B1797930}" srcOrd="1" destOrd="0" presId="urn:microsoft.com/office/officeart/2005/8/layout/target3"/>
    <dgm:cxn modelId="{14367CC6-B9B1-40CF-BBB3-C17F79391DAE}" srcId="{757F3AB3-0718-4624-B441-E567A8F0AB56}" destId="{D1D4F407-5343-4D3F-B5B9-D407B03CAEB4}" srcOrd="0" destOrd="0" parTransId="{FB3E2B41-81AD-4068-9354-4B764E7CC2F7}" sibTransId="{878E4EBE-18EA-43B6-B589-1210E1E4CF6A}"/>
    <dgm:cxn modelId="{EDF6FE6B-9DBE-4D7B-B8FD-7098875B4EED}" srcId="{757F3AB3-0718-4624-B441-E567A8F0AB56}" destId="{D8197B8C-B260-4A16-BDF4-0947B075E274}" srcOrd="3" destOrd="0" parTransId="{51C5993D-B262-45E6-B66E-76BC9D6D883D}" sibTransId="{1AEC7F05-E0FE-459C-BD47-224AC9D7BEE4}"/>
    <dgm:cxn modelId="{B34E0DD8-06E3-497C-A332-C27EA4AA7624}" type="presOf" srcId="{B651F6E3-6281-48DB-9319-2AEAFDAE7572}" destId="{619D679B-A015-4ECF-8348-D1034C574F40}" srcOrd="0" destOrd="0" presId="urn:microsoft.com/office/officeart/2005/8/layout/target3"/>
    <dgm:cxn modelId="{6DF1E57A-576C-4C10-B2FE-8F74DD827B8A}" type="presOf" srcId="{D1D4F407-5343-4D3F-B5B9-D407B03CAEB4}" destId="{D005CE8C-CC26-4C3E-AC11-E15060ECD759}" srcOrd="0" destOrd="0" presId="urn:microsoft.com/office/officeart/2005/8/layout/target3"/>
    <dgm:cxn modelId="{2221FB34-310D-4638-ACAE-9ACC709E4926}" srcId="{757F3AB3-0718-4624-B441-E567A8F0AB56}" destId="{4C35D32F-0EAB-4CD7-82EE-45574DC2A586}" srcOrd="4" destOrd="0" parTransId="{A15F02C0-547C-48B3-9D05-E7F145EBF3C4}" sibTransId="{8C5711BF-38F0-4590-B6BC-B3119A33CA2E}"/>
    <dgm:cxn modelId="{F8454A37-B0BC-496E-848F-5C72C15643BB}" type="presOf" srcId="{757F3AB3-0718-4624-B441-E567A8F0AB56}" destId="{333A1088-737F-45CB-B68E-254E46348037}" srcOrd="0" destOrd="0" presId="urn:microsoft.com/office/officeart/2005/8/layout/target3"/>
    <dgm:cxn modelId="{7BC66EC3-EBD6-4F3A-99ED-9D25F66FFA51}" srcId="{757F3AB3-0718-4624-B441-E567A8F0AB56}" destId="{B651F6E3-6281-48DB-9319-2AEAFDAE7572}" srcOrd="2" destOrd="0" parTransId="{A571E265-742E-411A-ABCF-E39FDBC7528A}" sibTransId="{E33260FE-399D-481C-B2D6-3B35DD16DC84}"/>
    <dgm:cxn modelId="{D949C30B-E3D9-4593-98D9-BF2A846F8C1B}" type="presParOf" srcId="{333A1088-737F-45CB-B68E-254E46348037}" destId="{F5ABB229-8D3B-4694-996A-96F23CF14429}" srcOrd="0" destOrd="0" presId="urn:microsoft.com/office/officeart/2005/8/layout/target3"/>
    <dgm:cxn modelId="{204A5788-43A4-4D9C-81C6-0C9C8821CE2B}" type="presParOf" srcId="{333A1088-737F-45CB-B68E-254E46348037}" destId="{F41139FD-01EE-4571-8B17-4FB00FC51163}" srcOrd="1" destOrd="0" presId="urn:microsoft.com/office/officeart/2005/8/layout/target3"/>
    <dgm:cxn modelId="{BEC65776-465B-47B3-95BF-915C12BAA6F5}" type="presParOf" srcId="{333A1088-737F-45CB-B68E-254E46348037}" destId="{D005CE8C-CC26-4C3E-AC11-E15060ECD759}" srcOrd="2" destOrd="0" presId="urn:microsoft.com/office/officeart/2005/8/layout/target3"/>
    <dgm:cxn modelId="{B1082F8C-C733-4AAE-BFD6-79AF65CD17DC}" type="presParOf" srcId="{333A1088-737F-45CB-B68E-254E46348037}" destId="{2C702D82-9B77-49B7-9568-BB8EB47C3372}" srcOrd="3" destOrd="0" presId="urn:microsoft.com/office/officeart/2005/8/layout/target3"/>
    <dgm:cxn modelId="{517112E0-9315-4D54-8F58-CFE988B2D35F}" type="presParOf" srcId="{333A1088-737F-45CB-B68E-254E46348037}" destId="{A52A0455-90FF-4808-ABD0-F02540D31D5A}" srcOrd="4" destOrd="0" presId="urn:microsoft.com/office/officeart/2005/8/layout/target3"/>
    <dgm:cxn modelId="{13ADC16D-65A0-4478-97FB-4993466ECED1}" type="presParOf" srcId="{333A1088-737F-45CB-B68E-254E46348037}" destId="{6140AFEC-043D-4C43-A2F9-D0F5331DF3A3}" srcOrd="5" destOrd="0" presId="urn:microsoft.com/office/officeart/2005/8/layout/target3"/>
    <dgm:cxn modelId="{52485CA3-EE40-4D4C-BAC3-187332AEBB9E}" type="presParOf" srcId="{333A1088-737F-45CB-B68E-254E46348037}" destId="{9358AC05-5D7D-4327-9F80-1AD486AEA664}" srcOrd="6" destOrd="0" presId="urn:microsoft.com/office/officeart/2005/8/layout/target3"/>
    <dgm:cxn modelId="{39B7DF13-2C3C-4565-A9AD-4A3E3D1E9883}" type="presParOf" srcId="{333A1088-737F-45CB-B68E-254E46348037}" destId="{313FC574-E1CD-4FB4-B054-0B805CE0447D}" srcOrd="7" destOrd="0" presId="urn:microsoft.com/office/officeart/2005/8/layout/target3"/>
    <dgm:cxn modelId="{A830D56E-0C5E-49ED-A1DE-EBF3ABC6AC6E}" type="presParOf" srcId="{333A1088-737F-45CB-B68E-254E46348037}" destId="{619D679B-A015-4ECF-8348-D1034C574F40}" srcOrd="8" destOrd="0" presId="urn:microsoft.com/office/officeart/2005/8/layout/target3"/>
    <dgm:cxn modelId="{0638B237-4D06-450F-ACFF-C668A81F8186}" type="presParOf" srcId="{333A1088-737F-45CB-B68E-254E46348037}" destId="{322283A8-4A27-4CDA-BAE3-F381106A9174}" srcOrd="9" destOrd="0" presId="urn:microsoft.com/office/officeart/2005/8/layout/target3"/>
    <dgm:cxn modelId="{BAD9F2A1-FF6A-41F3-8B4A-68BA94A9F0A6}" type="presParOf" srcId="{333A1088-737F-45CB-B68E-254E46348037}" destId="{FFC9F71D-1B4F-4AD9-A4A6-86ADEFC8AF5C}" srcOrd="10" destOrd="0" presId="urn:microsoft.com/office/officeart/2005/8/layout/target3"/>
    <dgm:cxn modelId="{16D6DD92-0588-4557-AFDA-B6703732D739}" type="presParOf" srcId="{333A1088-737F-45CB-B68E-254E46348037}" destId="{25B08C86-7E15-44DC-BE7F-FFB55DD49D12}" srcOrd="11" destOrd="0" presId="urn:microsoft.com/office/officeart/2005/8/layout/target3"/>
    <dgm:cxn modelId="{A938FEB0-3292-45F0-9799-CE20B5B83C70}" type="presParOf" srcId="{333A1088-737F-45CB-B68E-254E46348037}" destId="{76644BE8-9D7C-4C09-B250-3D10AF48CBB7}" srcOrd="12" destOrd="0" presId="urn:microsoft.com/office/officeart/2005/8/layout/target3"/>
    <dgm:cxn modelId="{C24B4663-E577-4A2A-AC9D-A132001A4E24}" type="presParOf" srcId="{333A1088-737F-45CB-B68E-254E46348037}" destId="{EE85B701-7295-41C0-BA7A-34D3756A2AE6}" srcOrd="13" destOrd="0" presId="urn:microsoft.com/office/officeart/2005/8/layout/target3"/>
    <dgm:cxn modelId="{5D2131ED-5590-4B69-867E-289574ED244C}" type="presParOf" srcId="{333A1088-737F-45CB-B68E-254E46348037}" destId="{8BEBB6EC-1DAA-4CAC-8A25-BC0FCBD5DBD5}" srcOrd="14" destOrd="0" presId="urn:microsoft.com/office/officeart/2005/8/layout/target3"/>
    <dgm:cxn modelId="{861A333F-3AC9-475E-9F91-5A68DFAEC0D8}" type="presParOf" srcId="{333A1088-737F-45CB-B68E-254E46348037}" destId="{CDAFC61C-0423-4B42-A0B6-5AD4A8673C59}" srcOrd="15" destOrd="0" presId="urn:microsoft.com/office/officeart/2005/8/layout/target3"/>
    <dgm:cxn modelId="{914E0BD3-8990-4395-B14E-088AE6F9BA53}" type="presParOf" srcId="{333A1088-737F-45CB-B68E-254E46348037}" destId="{6F3496AD-BFB3-4316-A25D-987A8C194B6B}" srcOrd="16" destOrd="0" presId="urn:microsoft.com/office/officeart/2005/8/layout/target3"/>
    <dgm:cxn modelId="{BD452823-C000-45DB-8476-DA7EBAA845D6}" type="presParOf" srcId="{333A1088-737F-45CB-B68E-254E46348037}" destId="{ADD15C17-EB9D-4A31-B8A8-7BA408E425EB}" srcOrd="17" destOrd="0" presId="urn:microsoft.com/office/officeart/2005/8/layout/target3"/>
    <dgm:cxn modelId="{9761583C-10FD-4298-AAC8-BCEBABB110CB}" type="presParOf" srcId="{333A1088-737F-45CB-B68E-254E46348037}" destId="{AED2198E-93D5-4001-81B4-73124B309672}" srcOrd="18" destOrd="0" presId="urn:microsoft.com/office/officeart/2005/8/layout/target3"/>
    <dgm:cxn modelId="{4019F028-1D7F-46A4-8DF0-9E073EB6DC11}" type="presParOf" srcId="{333A1088-737F-45CB-B68E-254E46348037}" destId="{2BE915AB-18AA-4053-B92C-3BFC9ED204BB}" srcOrd="19" destOrd="0" presId="urn:microsoft.com/office/officeart/2005/8/layout/target3"/>
    <dgm:cxn modelId="{02523E35-1D20-46C2-9B53-469CAEFF4BCD}" type="presParOf" srcId="{333A1088-737F-45CB-B68E-254E46348037}" destId="{6BB5E863-4638-4E1D-BFDE-399D028AC4ED}" srcOrd="20" destOrd="0" presId="urn:microsoft.com/office/officeart/2005/8/layout/target3"/>
    <dgm:cxn modelId="{B7DE2160-DE14-43F9-BAF6-91CE59FF37AC}" type="presParOf" srcId="{333A1088-737F-45CB-B68E-254E46348037}" destId="{5A5FFA88-C948-4069-8E93-59FA12366E83}" srcOrd="21" destOrd="0" presId="urn:microsoft.com/office/officeart/2005/8/layout/target3"/>
    <dgm:cxn modelId="{B8D1429A-D4AE-406F-9874-EB58BAE69793}" type="presParOf" srcId="{333A1088-737F-45CB-B68E-254E46348037}" destId="{890E4F0B-2866-4A3F-A3C7-2A14B1797930}" srcOrd="22" destOrd="0" presId="urn:microsoft.com/office/officeart/2005/8/layout/target3"/>
    <dgm:cxn modelId="{E3FB742D-5013-4763-913A-3204759D4A06}" type="presParOf" srcId="{333A1088-737F-45CB-B68E-254E46348037}" destId="{A1665320-E609-4A4A-911D-3804C5A40BC5}" srcOrd="2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ABB229-8D3B-4694-996A-96F23CF14429}">
      <dsp:nvSpPr>
        <dsp:cNvPr id="0" name=""/>
        <dsp:cNvSpPr/>
      </dsp:nvSpPr>
      <dsp:spPr>
        <a:xfrm>
          <a:off x="0" y="0"/>
          <a:ext cx="2547714" cy="2547714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005CE8C-CC26-4C3E-AC11-E15060ECD759}">
      <dsp:nvSpPr>
        <dsp:cNvPr id="0" name=""/>
        <dsp:cNvSpPr/>
      </dsp:nvSpPr>
      <dsp:spPr>
        <a:xfrm>
          <a:off x="1258000" y="0"/>
          <a:ext cx="6498543" cy="254771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NÁZEV ŠKOLY: Základní škola a Mateřská škola Vlastějovice, okres Kutná Hora</a:t>
          </a:r>
          <a:endParaRPr lang="cs-CZ" sz="1400" kern="1200" dirty="0"/>
        </a:p>
      </dsp:txBody>
      <dsp:txXfrm>
        <a:off x="1258000" y="0"/>
        <a:ext cx="6498543" cy="318465"/>
      </dsp:txXfrm>
    </dsp:sp>
    <dsp:sp modelId="{A52A0455-90FF-4808-ABD0-F02540D31D5A}">
      <dsp:nvSpPr>
        <dsp:cNvPr id="0" name=""/>
        <dsp:cNvSpPr/>
      </dsp:nvSpPr>
      <dsp:spPr>
        <a:xfrm>
          <a:off x="222925" y="318465"/>
          <a:ext cx="2101863" cy="2101863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140AFEC-043D-4C43-A2F9-D0F5331DF3A3}">
      <dsp:nvSpPr>
        <dsp:cNvPr id="0" name=""/>
        <dsp:cNvSpPr/>
      </dsp:nvSpPr>
      <dsp:spPr>
        <a:xfrm>
          <a:off x="1273857" y="318465"/>
          <a:ext cx="6498543" cy="210186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AUTOR: Mgr. Olga Sýsová</a:t>
          </a:r>
          <a:endParaRPr lang="cs-CZ" sz="1400" kern="1200" dirty="0"/>
        </a:p>
      </dsp:txBody>
      <dsp:txXfrm>
        <a:off x="1273857" y="318465"/>
        <a:ext cx="6498543" cy="318465"/>
      </dsp:txXfrm>
    </dsp:sp>
    <dsp:sp modelId="{313FC574-E1CD-4FB4-B054-0B805CE0447D}">
      <dsp:nvSpPr>
        <dsp:cNvPr id="0" name=""/>
        <dsp:cNvSpPr/>
      </dsp:nvSpPr>
      <dsp:spPr>
        <a:xfrm>
          <a:off x="445850" y="636930"/>
          <a:ext cx="1656012" cy="1656012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19D679B-A015-4ECF-8348-D1034C574F40}">
      <dsp:nvSpPr>
        <dsp:cNvPr id="0" name=""/>
        <dsp:cNvSpPr/>
      </dsp:nvSpPr>
      <dsp:spPr>
        <a:xfrm>
          <a:off x="1273857" y="636930"/>
          <a:ext cx="6498543" cy="165601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NÁZEV:</a:t>
          </a:r>
          <a:r>
            <a:rPr lang="cs-CZ" sz="1400" kern="1200" baseline="0" dirty="0" smtClean="0"/>
            <a:t> VY_32_INOVACE_25_MATEMATIKA 3. ROČNÍK ZŠ</a:t>
          </a:r>
          <a:endParaRPr lang="cs-CZ" sz="1400" kern="1200" dirty="0"/>
        </a:p>
      </dsp:txBody>
      <dsp:txXfrm>
        <a:off x="1273857" y="636930"/>
        <a:ext cx="6498543" cy="318462"/>
      </dsp:txXfrm>
    </dsp:sp>
    <dsp:sp modelId="{FFC9F71D-1B4F-4AD9-A4A6-86ADEFC8AF5C}">
      <dsp:nvSpPr>
        <dsp:cNvPr id="0" name=""/>
        <dsp:cNvSpPr/>
      </dsp:nvSpPr>
      <dsp:spPr>
        <a:xfrm>
          <a:off x="668774" y="955392"/>
          <a:ext cx="1210164" cy="1210164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5B08C86-7E15-44DC-BE7F-FFB55DD49D12}">
      <dsp:nvSpPr>
        <dsp:cNvPr id="0" name=""/>
        <dsp:cNvSpPr/>
      </dsp:nvSpPr>
      <dsp:spPr>
        <a:xfrm>
          <a:off x="1273857" y="955392"/>
          <a:ext cx="6498543" cy="121016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TÉMA</a:t>
          </a:r>
          <a:r>
            <a:rPr lang="cs-CZ" sz="2000" kern="1200" dirty="0" smtClean="0"/>
            <a:t>: Slovní úlohy na dělení se zbytkem</a:t>
          </a:r>
          <a:endParaRPr lang="cs-CZ" sz="2000" kern="1200" dirty="0"/>
        </a:p>
      </dsp:txBody>
      <dsp:txXfrm>
        <a:off x="1273857" y="955392"/>
        <a:ext cx="6498543" cy="318465"/>
      </dsp:txXfrm>
    </dsp:sp>
    <dsp:sp modelId="{EE85B701-7295-41C0-BA7A-34D3756A2AE6}">
      <dsp:nvSpPr>
        <dsp:cNvPr id="0" name=""/>
        <dsp:cNvSpPr/>
      </dsp:nvSpPr>
      <dsp:spPr>
        <a:xfrm>
          <a:off x="891700" y="1273857"/>
          <a:ext cx="764313" cy="764313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8BEBB6EC-1DAA-4CAC-8A25-BC0FCBD5DBD5}">
      <dsp:nvSpPr>
        <dsp:cNvPr id="0" name=""/>
        <dsp:cNvSpPr/>
      </dsp:nvSpPr>
      <dsp:spPr>
        <a:xfrm>
          <a:off x="1273857" y="1273857"/>
          <a:ext cx="6498543" cy="76431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ČÍSLO PROJEKTU</a:t>
          </a:r>
          <a:r>
            <a:rPr lang="cs-CZ" sz="2000" kern="1200" dirty="0" smtClean="0"/>
            <a:t>: </a:t>
          </a:r>
          <a:endParaRPr lang="cs-CZ" sz="2000" kern="1200" dirty="0"/>
        </a:p>
      </dsp:txBody>
      <dsp:txXfrm>
        <a:off x="1273857" y="1273857"/>
        <a:ext cx="6498543" cy="318465"/>
      </dsp:txXfrm>
    </dsp:sp>
    <dsp:sp modelId="{6F3496AD-BFB3-4316-A25D-987A8C194B6B}">
      <dsp:nvSpPr>
        <dsp:cNvPr id="0" name=""/>
        <dsp:cNvSpPr/>
      </dsp:nvSpPr>
      <dsp:spPr>
        <a:xfrm>
          <a:off x="1114625" y="1592322"/>
          <a:ext cx="318462" cy="318462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DD15C17-EB9D-4A31-B8A8-7BA408E425EB}">
      <dsp:nvSpPr>
        <dsp:cNvPr id="0" name=""/>
        <dsp:cNvSpPr/>
      </dsp:nvSpPr>
      <dsp:spPr>
        <a:xfrm>
          <a:off x="1273857" y="1592322"/>
          <a:ext cx="6498543" cy="31846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CZ.1.07/1.4.00/21.0896</a:t>
          </a:r>
          <a:endParaRPr lang="cs-CZ" sz="1400" kern="1200" dirty="0"/>
        </a:p>
      </dsp:txBody>
      <dsp:txXfrm>
        <a:off x="1273857" y="1592322"/>
        <a:ext cx="6498543" cy="3184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BA1D12-465A-44E0-9F94-7DCCBFC326B3}" type="datetimeFigureOut">
              <a:rPr lang="cs-CZ" smtClean="0"/>
              <a:t>16.03.2020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C0C825-8A1F-464E-8C00-362578491B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99518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9B8CE6-6F5B-4E33-A7F2-CB486F89EC21}" type="slidenum">
              <a:rPr lang="cs-CZ" smtClean="0">
                <a:solidFill>
                  <a:prstClr val="black"/>
                </a:solidFill>
              </a:rPr>
              <a:pPr/>
              <a:t>1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83402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8FE4659-7985-49B0-AFB9-855F1780E650}" type="datetimeFigureOut">
              <a:rPr lang="cs-CZ" smtClean="0">
                <a:solidFill>
                  <a:srgbClr val="575F6D"/>
                </a:solidFill>
              </a:rPr>
              <a:pPr/>
              <a:t>16.03.2020</a:t>
            </a:fld>
            <a:endParaRPr lang="cs-CZ">
              <a:solidFill>
                <a:srgbClr val="575F6D"/>
              </a:solidFill>
            </a:endParaRPr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>
              <a:solidFill>
                <a:srgbClr val="575F6D"/>
              </a:solidFill>
            </a:endParaRPr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A214142-B12E-4194-81CB-58D4EC9C796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24672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4659-7985-49B0-AFB9-855F1780E650}" type="datetimeFigureOut">
              <a:rPr lang="cs-CZ" smtClean="0">
                <a:solidFill>
                  <a:srgbClr val="575F6D"/>
                </a:solidFill>
              </a:rPr>
              <a:pPr/>
              <a:t>16.03.2020</a:t>
            </a:fld>
            <a:endParaRPr lang="cs-CZ">
              <a:solidFill>
                <a:srgbClr val="575F6D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575F6D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14142-B12E-4194-81CB-58D4EC9C796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9168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4659-7985-49B0-AFB9-855F1780E650}" type="datetimeFigureOut">
              <a:rPr lang="cs-CZ" smtClean="0">
                <a:solidFill>
                  <a:srgbClr val="575F6D"/>
                </a:solidFill>
              </a:rPr>
              <a:pPr/>
              <a:t>16.03.2020</a:t>
            </a:fld>
            <a:endParaRPr lang="cs-CZ">
              <a:solidFill>
                <a:srgbClr val="575F6D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575F6D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14142-B12E-4194-81CB-58D4EC9C796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1467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8FE4659-7985-49B0-AFB9-855F1780E650}" type="datetimeFigureOut">
              <a:rPr lang="cs-CZ" smtClean="0">
                <a:solidFill>
                  <a:srgbClr val="575F6D"/>
                </a:solidFill>
              </a:rPr>
              <a:pPr/>
              <a:t>16.03.2020</a:t>
            </a:fld>
            <a:endParaRPr lang="cs-CZ">
              <a:solidFill>
                <a:srgbClr val="575F6D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A214142-B12E-4194-81CB-58D4EC9C796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1004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8FE4659-7985-49B0-AFB9-855F1780E650}" type="datetimeFigureOut">
              <a:rPr lang="cs-CZ" smtClean="0">
                <a:solidFill>
                  <a:srgbClr val="FFF39D"/>
                </a:solidFill>
              </a:rPr>
              <a:pPr/>
              <a:t>16.03.2020</a:t>
            </a:fld>
            <a:endParaRPr lang="cs-CZ">
              <a:solidFill>
                <a:srgbClr val="FFF39D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>
              <a:solidFill>
                <a:srgbClr val="FFF39D"/>
              </a:solidFill>
            </a:endParaRPr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A214142-B12E-4194-81CB-58D4EC9C796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51637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4659-7985-49B0-AFB9-855F1780E650}" type="datetimeFigureOut">
              <a:rPr lang="cs-CZ" smtClean="0">
                <a:solidFill>
                  <a:srgbClr val="575F6D"/>
                </a:solidFill>
              </a:rPr>
              <a:pPr/>
              <a:t>16.03.2020</a:t>
            </a:fld>
            <a:endParaRPr lang="cs-CZ">
              <a:solidFill>
                <a:srgbClr val="575F6D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575F6D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14142-B12E-4194-81CB-58D4EC9C796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0065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4659-7985-49B0-AFB9-855F1780E650}" type="datetimeFigureOut">
              <a:rPr lang="cs-CZ" smtClean="0">
                <a:solidFill>
                  <a:srgbClr val="575F6D"/>
                </a:solidFill>
              </a:rPr>
              <a:pPr/>
              <a:t>16.03.2020</a:t>
            </a:fld>
            <a:endParaRPr lang="cs-CZ">
              <a:solidFill>
                <a:srgbClr val="575F6D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575F6D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14142-B12E-4194-81CB-58D4EC9C796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91676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8FE4659-7985-49B0-AFB9-855F1780E650}" type="datetimeFigureOut">
              <a:rPr lang="cs-CZ" smtClean="0">
                <a:solidFill>
                  <a:srgbClr val="575F6D"/>
                </a:solidFill>
              </a:rPr>
              <a:pPr/>
              <a:t>16.03.2020</a:t>
            </a:fld>
            <a:endParaRPr lang="cs-CZ">
              <a:solidFill>
                <a:srgbClr val="575F6D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A214142-B12E-4194-81CB-58D4EC9C796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7076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4659-7985-49B0-AFB9-855F1780E650}" type="datetimeFigureOut">
              <a:rPr lang="cs-CZ" smtClean="0">
                <a:solidFill>
                  <a:srgbClr val="575F6D"/>
                </a:solidFill>
              </a:rPr>
              <a:pPr/>
              <a:t>16.03.2020</a:t>
            </a:fld>
            <a:endParaRPr lang="cs-CZ">
              <a:solidFill>
                <a:srgbClr val="575F6D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575F6D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14142-B12E-4194-81CB-58D4EC9C796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1189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8FE4659-7985-49B0-AFB9-855F1780E650}" type="datetimeFigureOut">
              <a:rPr lang="cs-CZ" smtClean="0">
                <a:solidFill>
                  <a:srgbClr val="575F6D"/>
                </a:solidFill>
              </a:rPr>
              <a:pPr/>
              <a:t>16.03.2020</a:t>
            </a:fld>
            <a:endParaRPr lang="cs-CZ">
              <a:solidFill>
                <a:srgbClr val="575F6D"/>
              </a:solidFill>
            </a:endParaRPr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A214142-B12E-4194-81CB-58D4EC9C796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91989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8FE4659-7985-49B0-AFB9-855F1780E650}" type="datetimeFigureOut">
              <a:rPr lang="cs-CZ" smtClean="0">
                <a:solidFill>
                  <a:srgbClr val="575F6D"/>
                </a:solidFill>
              </a:rPr>
              <a:pPr/>
              <a:t>16.03.2020</a:t>
            </a:fld>
            <a:endParaRPr lang="cs-CZ">
              <a:solidFill>
                <a:srgbClr val="575F6D"/>
              </a:solidFill>
            </a:endParaRP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A214142-B12E-4194-81CB-58D4EC9C796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4034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8FE4659-7985-49B0-AFB9-855F1780E650}" type="datetimeFigureOut">
              <a:rPr lang="cs-CZ" smtClean="0">
                <a:solidFill>
                  <a:srgbClr val="575F6D"/>
                </a:solidFill>
              </a:rPr>
              <a:pPr/>
              <a:t>16.03.2020</a:t>
            </a:fld>
            <a:endParaRPr lang="cs-CZ">
              <a:solidFill>
                <a:srgbClr val="575F6D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>
              <a:solidFill>
                <a:srgbClr val="575F6D"/>
              </a:solidFill>
            </a:endParaRPr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A214142-B12E-4194-81CB-58D4EC9C796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7546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073060134"/>
              </p:ext>
            </p:extLst>
          </p:nvPr>
        </p:nvGraphicFramePr>
        <p:xfrm>
          <a:off x="539552" y="908720"/>
          <a:ext cx="7772400" cy="25477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Obrázek 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4743820"/>
            <a:ext cx="5407152" cy="1045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3707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620688"/>
            <a:ext cx="69926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4. </a:t>
            </a:r>
            <a:r>
              <a:rPr lang="cs-CZ" dirty="0"/>
              <a:t>Dělníci opravovali chodník. Každý den opravili 9 m chodníku.</a:t>
            </a:r>
          </a:p>
          <a:p>
            <a:r>
              <a:rPr lang="cs-CZ" dirty="0"/>
              <a:t>Za kolik dní byli s prací hotovi, když byl chodník dlouhý 84 </a:t>
            </a:r>
            <a:r>
              <a:rPr lang="cs-CZ" dirty="0" smtClean="0"/>
              <a:t>m?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827584" y="1772816"/>
            <a:ext cx="600517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5. </a:t>
            </a:r>
            <a:r>
              <a:rPr lang="cs-CZ" dirty="0"/>
              <a:t>K ušití jednoho kabátu jsou zapotřebí 4 metry látky.</a:t>
            </a:r>
          </a:p>
          <a:p>
            <a:r>
              <a:rPr lang="cs-CZ" dirty="0"/>
              <a:t>Kolik kabátů se ušije z 27 m látky?</a:t>
            </a:r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827584" y="2924944"/>
            <a:ext cx="77768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6. </a:t>
            </a:r>
            <a:r>
              <a:rPr lang="cs-CZ" dirty="0"/>
              <a:t>Jirka měl 14 kuliček. Rozdával je třem kamarádům tak, aby dostali všichni stejně.</a:t>
            </a:r>
          </a:p>
          <a:p>
            <a:r>
              <a:rPr lang="cs-CZ" dirty="0"/>
              <a:t>Jaký největší počet kuliček mohl dostat každý z nich?</a:t>
            </a:r>
          </a:p>
          <a:p>
            <a:r>
              <a:rPr lang="cs-CZ" dirty="0"/>
              <a:t>Zbyly Jirkovi nějaké kuličky?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2788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Anotace a citace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Procvičování učiva dělení se zbytkem ve slovních úlohách</a:t>
            </a:r>
          </a:p>
          <a:p>
            <a:r>
              <a:rPr lang="cs-CZ" dirty="0" smtClean="0"/>
              <a:t>Vhodné zadávat i jako domácí úkoly</a:t>
            </a:r>
          </a:p>
          <a:p>
            <a:r>
              <a:rPr lang="cs-CZ" dirty="0" smtClean="0"/>
              <a:t>Žáci si procvičí dané učivo na praktických úlohách.</a:t>
            </a:r>
          </a:p>
          <a:p>
            <a:r>
              <a:rPr lang="cs-CZ" dirty="0" smtClean="0"/>
              <a:t>Jednotlivá zadání lze vytisknou pro samostatnou práci nebo jako zadání DÚ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Sbírka úloh z matematiky pro 2. a 3. ročník základní školy</a:t>
            </a:r>
          </a:p>
          <a:p>
            <a:pPr marL="0" indent="0">
              <a:buNone/>
            </a:pPr>
            <a:r>
              <a:rPr lang="cs-CZ" dirty="0"/>
              <a:t>Doc. PhDr. Jiří Divíšek, </a:t>
            </a:r>
            <a:r>
              <a:rPr lang="cs-CZ" dirty="0" err="1"/>
              <a:t>Csc.</a:t>
            </a:r>
            <a:r>
              <a:rPr lang="cs-CZ" dirty="0"/>
              <a:t>, PhDr. </a:t>
            </a:r>
            <a:r>
              <a:rPr lang="cs-CZ" dirty="0" err="1"/>
              <a:t>Ĺudovít</a:t>
            </a:r>
            <a:r>
              <a:rPr lang="cs-CZ" dirty="0"/>
              <a:t> </a:t>
            </a:r>
            <a:r>
              <a:rPr lang="cs-CZ" dirty="0" err="1"/>
              <a:t>Bálint</a:t>
            </a:r>
            <a:r>
              <a:rPr lang="cs-CZ" dirty="0"/>
              <a:t>, </a:t>
            </a:r>
            <a:r>
              <a:rPr lang="cs-CZ" dirty="0" err="1"/>
              <a:t>Csc.</a:t>
            </a:r>
            <a:r>
              <a:rPr lang="cs-CZ" dirty="0"/>
              <a:t>, Marie Jarošová</a:t>
            </a:r>
          </a:p>
          <a:p>
            <a:pPr marL="0" indent="0">
              <a:buNone/>
            </a:pPr>
            <a:r>
              <a:rPr lang="cs-CZ" dirty="0"/>
              <a:t>Prometheus, Praha, 1995</a:t>
            </a:r>
          </a:p>
          <a:p>
            <a:r>
              <a:rPr lang="cs-CZ" dirty="0"/>
              <a:t>Učebnice Matematiky pro 3. ročník, 3. díl</a:t>
            </a:r>
          </a:p>
          <a:p>
            <a:pPr marL="0" indent="0">
              <a:buNone/>
            </a:pPr>
            <a:r>
              <a:rPr lang="cs-CZ" dirty="0"/>
              <a:t>Autoři: RNDr. Růžena Blažková, </a:t>
            </a:r>
            <a:r>
              <a:rPr lang="cs-CZ" dirty="0" err="1"/>
              <a:t>Csc.</a:t>
            </a:r>
            <a:r>
              <a:rPr lang="cs-CZ" dirty="0"/>
              <a:t>; RNDr. Milena Vaňurová, </a:t>
            </a:r>
            <a:r>
              <a:rPr lang="cs-CZ" dirty="0" err="1"/>
              <a:t>Csc.</a:t>
            </a:r>
            <a:r>
              <a:rPr lang="cs-CZ" dirty="0"/>
              <a:t>; </a:t>
            </a:r>
          </a:p>
          <a:p>
            <a:pPr marL="0" indent="0">
              <a:buNone/>
            </a:pPr>
            <a:r>
              <a:rPr lang="cs-CZ" dirty="0"/>
              <a:t>RNDr. Květoslava Matoušková, </a:t>
            </a:r>
            <a:r>
              <a:rPr lang="cs-CZ" dirty="0" err="1"/>
              <a:t>Csc.</a:t>
            </a:r>
            <a:r>
              <a:rPr lang="cs-CZ" dirty="0"/>
              <a:t>; Hana Staudková</a:t>
            </a:r>
          </a:p>
          <a:p>
            <a:pPr marL="0" indent="0">
              <a:buNone/>
            </a:pPr>
            <a:r>
              <a:rPr lang="cs-CZ" dirty="0"/>
              <a:t>Vydáno v nakladatelství Alter v roce </a:t>
            </a:r>
            <a:r>
              <a:rPr lang="cs-CZ" dirty="0" smtClean="0"/>
              <a:t>2006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4196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1. Z oblasti geometrie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Narýsovaná úsečka má délku 12 cm. </a:t>
            </a:r>
          </a:p>
          <a:p>
            <a:r>
              <a:rPr lang="cs-CZ" dirty="0" smtClean="0"/>
              <a:t>Na kolik úseček dlouhých 5 cm ji můžeme rozdělit?</a:t>
            </a:r>
          </a:p>
          <a:p>
            <a:r>
              <a:rPr lang="cs-CZ" dirty="0" smtClean="0"/>
              <a:t>Jak dlouhá úsečka zbyde?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>
                <a:solidFill>
                  <a:srgbClr val="FF0000"/>
                </a:solidFill>
              </a:rPr>
              <a:t>12 : 5 = 2 (zbytek 2)</a:t>
            </a:r>
          </a:p>
          <a:p>
            <a:endParaRPr lang="cs-CZ" dirty="0">
              <a:solidFill>
                <a:srgbClr val="FF0000"/>
              </a:solidFill>
            </a:endParaRPr>
          </a:p>
          <a:p>
            <a:r>
              <a:rPr lang="cs-CZ" dirty="0" smtClean="0">
                <a:solidFill>
                  <a:srgbClr val="FF0000"/>
                </a:solidFill>
              </a:rPr>
              <a:t>Danou úsečku rozdělíme na 2 úsečky délky 5 cm a ještě zbyde úsečka dlouhá 2 cm.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8683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2.V autoservisu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 autoservisu kontrolovali brzdy osobních automobilů. Do 9 hodin provedli kontrolu na 23 kolech.</a:t>
            </a:r>
          </a:p>
          <a:p>
            <a:r>
              <a:rPr lang="cs-CZ" dirty="0" smtClean="0"/>
              <a:t>Na kolika autech zkontrolovali všechna kola?</a:t>
            </a:r>
          </a:p>
          <a:p>
            <a:r>
              <a:rPr lang="cs-CZ" dirty="0" smtClean="0"/>
              <a:t>Kolik kol zkontrolovali na dalším autě?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sz="1600" dirty="0" smtClean="0"/>
              <a:t>Jistě víš, že auto má 4 kola.</a:t>
            </a:r>
          </a:p>
          <a:p>
            <a:endParaRPr lang="cs-CZ" sz="1600" dirty="0"/>
          </a:p>
          <a:p>
            <a:r>
              <a:rPr lang="cs-CZ" dirty="0" smtClean="0">
                <a:solidFill>
                  <a:srgbClr val="FF0000"/>
                </a:solidFill>
              </a:rPr>
              <a:t>23 : 4 = 5 (zbytek 3)</a:t>
            </a:r>
          </a:p>
          <a:p>
            <a:endParaRPr lang="cs-CZ" dirty="0">
              <a:solidFill>
                <a:srgbClr val="FF0000"/>
              </a:solidFill>
            </a:endParaRPr>
          </a:p>
          <a:p>
            <a:r>
              <a:rPr lang="cs-CZ" dirty="0" smtClean="0">
                <a:solidFill>
                  <a:srgbClr val="FF0000"/>
                </a:solidFill>
              </a:rPr>
              <a:t>Zkontrolovali 5 aut.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U dalšího auta stihli zkontrolovat jen 3 kola.</a:t>
            </a:r>
            <a:endParaRPr lang="cs-CZ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6682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3.Na poště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Jeden los stojí 10 Kč. </a:t>
            </a:r>
          </a:p>
          <a:p>
            <a:r>
              <a:rPr lang="cs-CZ" dirty="0" smtClean="0"/>
              <a:t>Kolik nejvíc takových losů si může tatínek koupit za 26 Kč?</a:t>
            </a:r>
          </a:p>
          <a:p>
            <a:r>
              <a:rPr lang="cs-CZ" dirty="0" smtClean="0"/>
              <a:t>Kolik mu ještě zůstane korun?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/>
              <a:t> </a:t>
            </a:r>
            <a:r>
              <a:rPr lang="cs-CZ" dirty="0" smtClean="0">
                <a:solidFill>
                  <a:srgbClr val="FF0000"/>
                </a:solidFill>
              </a:rPr>
              <a:t>26 : 10 = 2 (zbytek 6)</a:t>
            </a:r>
          </a:p>
          <a:p>
            <a:endParaRPr lang="cs-CZ" dirty="0">
              <a:solidFill>
                <a:srgbClr val="FF0000"/>
              </a:solidFill>
            </a:endParaRPr>
          </a:p>
          <a:p>
            <a:r>
              <a:rPr lang="cs-CZ" dirty="0" smtClean="0">
                <a:solidFill>
                  <a:srgbClr val="FF0000"/>
                </a:solidFill>
              </a:rPr>
              <a:t>Tatínek si může koupit nejvýše 2 losy.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Vrátí mu 6 Kč.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5363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4. Oprava chodníku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Dělníci opravovali chodník. Každý den opravili 9 m chodníku.</a:t>
            </a:r>
          </a:p>
          <a:p>
            <a:r>
              <a:rPr lang="cs-CZ" dirty="0" smtClean="0"/>
              <a:t>Za kolik dní byli s prací hotovi, když byl chodník dlouhý 84 m?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>
                <a:solidFill>
                  <a:srgbClr val="FF0000"/>
                </a:solidFill>
              </a:rPr>
              <a:t>84 : 9 = 9 (zbytek 3)</a:t>
            </a:r>
          </a:p>
          <a:p>
            <a:endParaRPr lang="cs-CZ" dirty="0">
              <a:solidFill>
                <a:srgbClr val="FF0000"/>
              </a:solidFill>
            </a:endParaRPr>
          </a:p>
          <a:p>
            <a:r>
              <a:rPr lang="cs-CZ" dirty="0" smtClean="0">
                <a:solidFill>
                  <a:srgbClr val="FF0000"/>
                </a:solidFill>
              </a:rPr>
              <a:t>Pozor: pracovali 10 dní!</a:t>
            </a:r>
          </a:p>
          <a:p>
            <a:endParaRPr lang="cs-CZ" dirty="0">
              <a:solidFill>
                <a:srgbClr val="FF0000"/>
              </a:solidFill>
            </a:endParaRPr>
          </a:p>
          <a:p>
            <a:r>
              <a:rPr lang="cs-CZ" dirty="0" smtClean="0">
                <a:solidFill>
                  <a:srgbClr val="FF0000"/>
                </a:solidFill>
              </a:rPr>
              <a:t>Prvních 9 dní splnili normu a desátý den dokončili zbylé 3 m.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2584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5. U krejčího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 ušití jednoho kabátu jsou zapotřebí 4 metry látky.</a:t>
            </a:r>
          </a:p>
          <a:p>
            <a:r>
              <a:rPr lang="cs-CZ" dirty="0" smtClean="0"/>
              <a:t>Kolik kabátů se ušije z 27 m látky?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>
                <a:solidFill>
                  <a:srgbClr val="C00000"/>
                </a:solidFill>
              </a:rPr>
              <a:t>27 : 4 = 6 (zbytek 1)</a:t>
            </a:r>
          </a:p>
          <a:p>
            <a:endParaRPr lang="cs-CZ" dirty="0">
              <a:solidFill>
                <a:srgbClr val="C00000"/>
              </a:solidFill>
            </a:endParaRPr>
          </a:p>
          <a:p>
            <a:r>
              <a:rPr lang="cs-CZ" dirty="0" smtClean="0">
                <a:solidFill>
                  <a:srgbClr val="C00000"/>
                </a:solidFill>
              </a:rPr>
              <a:t>Ušije se 6 kabátů a ještě zbyde 1 m látky. </a:t>
            </a:r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5561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6. kamarádi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Jirka měl 14 kuliček. Rozdával je třem kamarádům tak, aby dostali všichni stejně.</a:t>
            </a:r>
          </a:p>
          <a:p>
            <a:r>
              <a:rPr lang="cs-CZ" dirty="0" smtClean="0"/>
              <a:t>Jaký největší počet kuliček mohl dostat každý z nich?</a:t>
            </a:r>
          </a:p>
          <a:p>
            <a:r>
              <a:rPr lang="cs-CZ" dirty="0" smtClean="0"/>
              <a:t>Zbyly Jirkovi nějaké kuličky?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>
                <a:solidFill>
                  <a:srgbClr val="C00000"/>
                </a:solidFill>
              </a:rPr>
              <a:t>14 : 3 = 4 (zbytek 2)</a:t>
            </a:r>
          </a:p>
          <a:p>
            <a:endParaRPr lang="cs-CZ" dirty="0">
              <a:solidFill>
                <a:srgbClr val="C00000"/>
              </a:solidFill>
            </a:endParaRPr>
          </a:p>
          <a:p>
            <a:r>
              <a:rPr lang="cs-CZ" dirty="0" smtClean="0">
                <a:solidFill>
                  <a:srgbClr val="C00000"/>
                </a:solidFill>
              </a:rPr>
              <a:t>Každý kamarád dostal 4 kuličky.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Jirkovi zbyly 2 kuličky.</a:t>
            </a:r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3097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 k vytištění: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755576" y="1772816"/>
            <a:ext cx="561724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1. </a:t>
            </a:r>
            <a:r>
              <a:rPr lang="cs-CZ" dirty="0"/>
              <a:t>Narýsovaná úsečka má délku 12 cm. </a:t>
            </a:r>
          </a:p>
          <a:p>
            <a:r>
              <a:rPr lang="cs-CZ" dirty="0"/>
              <a:t>Na kolik úseček dlouhých 5 cm ji můžeme rozdělit?</a:t>
            </a:r>
          </a:p>
          <a:p>
            <a:r>
              <a:rPr lang="cs-CZ" dirty="0"/>
              <a:t>Jak dlouhá úsečka zbyde?</a:t>
            </a:r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827585" y="2973145"/>
            <a:ext cx="78488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2.</a:t>
            </a:r>
            <a:r>
              <a:rPr lang="cs-CZ" dirty="0"/>
              <a:t> V autoservisu kontrolovali brzdy osobních automobilů. Do 9 hodin provedli kontrolu na 23 kolech.</a:t>
            </a:r>
          </a:p>
          <a:p>
            <a:r>
              <a:rPr lang="cs-CZ" dirty="0"/>
              <a:t>Na kolika autech zkontrolovali všechna kola?</a:t>
            </a:r>
          </a:p>
          <a:p>
            <a:r>
              <a:rPr lang="cs-CZ" dirty="0"/>
              <a:t>Kolik kol zkontrolovali na dalším autě?</a:t>
            </a: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827585" y="4581128"/>
            <a:ext cx="651332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3. </a:t>
            </a:r>
            <a:r>
              <a:rPr lang="cs-CZ" dirty="0"/>
              <a:t>Jeden los stojí 10 Kč. </a:t>
            </a:r>
          </a:p>
          <a:p>
            <a:r>
              <a:rPr lang="cs-CZ" dirty="0"/>
              <a:t>Kolik nejvíc takových losů si může tatínek koupit za 26 Kč?</a:t>
            </a:r>
          </a:p>
          <a:p>
            <a:r>
              <a:rPr lang="cs-CZ" dirty="0"/>
              <a:t>Kolik mu ještě zůstane korun?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2981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642</Words>
  <Application>Microsoft Office PowerPoint</Application>
  <PresentationFormat>Předvádění na obrazovce (4:3)</PresentationFormat>
  <Paragraphs>92</Paragraphs>
  <Slides>10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Calibri</vt:lpstr>
      <vt:lpstr>Century Schoolbook</vt:lpstr>
      <vt:lpstr>Wingdings</vt:lpstr>
      <vt:lpstr>Wingdings 2</vt:lpstr>
      <vt:lpstr>Arkýř</vt:lpstr>
      <vt:lpstr>Prezentace aplikace PowerPoint</vt:lpstr>
      <vt:lpstr>Anotace a citace</vt:lpstr>
      <vt:lpstr>1. Z oblasti geometrie</vt:lpstr>
      <vt:lpstr>2.V autoservisu</vt:lpstr>
      <vt:lpstr>3.Na poště</vt:lpstr>
      <vt:lpstr>4. Oprava chodníku</vt:lpstr>
      <vt:lpstr>5. U krejčího</vt:lpstr>
      <vt:lpstr>6. kamarádi</vt:lpstr>
      <vt:lpstr>Zadání k vytištění: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08G8</dc:creator>
  <cp:lastModifiedBy>Zálešáková Marie</cp:lastModifiedBy>
  <cp:revision>6</cp:revision>
  <dcterms:created xsi:type="dcterms:W3CDTF">2012-05-14T15:44:45Z</dcterms:created>
  <dcterms:modified xsi:type="dcterms:W3CDTF">2020-03-16T14:08:49Z</dcterms:modified>
</cp:coreProperties>
</file>