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1F12-D2A9-4324-AB42-E99317660427}" type="datetimeFigureOut">
              <a:rPr lang="cs-CZ" smtClean="0"/>
              <a:pPr/>
              <a:t>26.3.2017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E0BE-78F7-43B6-8420-35D4EAA8FE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1F12-D2A9-4324-AB42-E99317660427}" type="datetimeFigureOut">
              <a:rPr lang="cs-CZ" smtClean="0"/>
              <a:pPr/>
              <a:t>26.3.2017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E0BE-78F7-43B6-8420-35D4EAA8FE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1F12-D2A9-4324-AB42-E99317660427}" type="datetimeFigureOut">
              <a:rPr lang="cs-CZ" smtClean="0"/>
              <a:pPr/>
              <a:t>26.3.2017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E0BE-78F7-43B6-8420-35D4EAA8FE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1F12-D2A9-4324-AB42-E99317660427}" type="datetimeFigureOut">
              <a:rPr lang="cs-CZ" smtClean="0"/>
              <a:pPr/>
              <a:t>26.3.2017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E0BE-78F7-43B6-8420-35D4EAA8FE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1F12-D2A9-4324-AB42-E99317660427}" type="datetimeFigureOut">
              <a:rPr lang="cs-CZ" smtClean="0"/>
              <a:pPr/>
              <a:t>26.3.2017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E0BE-78F7-43B6-8420-35D4EAA8FE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1F12-D2A9-4324-AB42-E99317660427}" type="datetimeFigureOut">
              <a:rPr lang="cs-CZ" smtClean="0"/>
              <a:pPr/>
              <a:t>26.3.2017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E0BE-78F7-43B6-8420-35D4EAA8FE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1F12-D2A9-4324-AB42-E99317660427}" type="datetimeFigureOut">
              <a:rPr lang="cs-CZ" smtClean="0"/>
              <a:pPr/>
              <a:t>26.3.2017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E0BE-78F7-43B6-8420-35D4EAA8FE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1F12-D2A9-4324-AB42-E99317660427}" type="datetimeFigureOut">
              <a:rPr lang="cs-CZ" smtClean="0"/>
              <a:pPr/>
              <a:t>26.3.2017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E0BE-78F7-43B6-8420-35D4EAA8FE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1F12-D2A9-4324-AB42-E99317660427}" type="datetimeFigureOut">
              <a:rPr lang="cs-CZ" smtClean="0"/>
              <a:pPr/>
              <a:t>26.3.2017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E0BE-78F7-43B6-8420-35D4EAA8FE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1F12-D2A9-4324-AB42-E99317660427}" type="datetimeFigureOut">
              <a:rPr lang="cs-CZ" smtClean="0"/>
              <a:pPr/>
              <a:t>26.3.2017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E0BE-78F7-43B6-8420-35D4EAA8FE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1F12-D2A9-4324-AB42-E99317660427}" type="datetimeFigureOut">
              <a:rPr lang="cs-CZ" smtClean="0"/>
              <a:pPr/>
              <a:t>26.3.2017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E0BE-78F7-43B6-8420-35D4EAA8FE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C1F12-D2A9-4324-AB42-E99317660427}" type="datetimeFigureOut">
              <a:rPr lang="cs-CZ" smtClean="0"/>
              <a:pPr/>
              <a:t>26.3.2017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E0BE-78F7-43B6-8420-35D4EAA8FEF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Asie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 smtClean="0"/>
              <a:t>Drsné klimatické podmínky, kontinentální podnebí, málo srážek</a:t>
            </a:r>
          </a:p>
          <a:p>
            <a:r>
              <a:rPr lang="cs-CZ" dirty="0" smtClean="0"/>
              <a:t>Naleziště nerostných surovin</a:t>
            </a:r>
          </a:p>
          <a:p>
            <a:r>
              <a:rPr lang="cs-CZ" dirty="0" smtClean="0"/>
              <a:t>Špatné spojení s ostatním světem</a:t>
            </a:r>
          </a:p>
          <a:p>
            <a:r>
              <a:rPr lang="cs-CZ" dirty="0" smtClean="0"/>
              <a:t>Převážně  chudé státy, </a:t>
            </a:r>
            <a:r>
              <a:rPr lang="cs-CZ" dirty="0" smtClean="0"/>
              <a:t>případné bohatství </a:t>
            </a:r>
            <a:r>
              <a:rPr lang="cs-CZ" dirty="0" smtClean="0"/>
              <a:t>závisí na surovinách</a:t>
            </a:r>
          </a:p>
          <a:p>
            <a:r>
              <a:rPr lang="cs-CZ" dirty="0" smtClean="0"/>
              <a:t>Většina států byla pod vlivem komunismu</a:t>
            </a:r>
          </a:p>
          <a:p>
            <a:r>
              <a:rPr lang="cs-CZ" dirty="0" smtClean="0"/>
              <a:t>Problémem </a:t>
            </a:r>
            <a:r>
              <a:rPr lang="cs-CZ" dirty="0" smtClean="0"/>
              <a:t>oblasti islám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Státy střední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Mongolsko – odlehlý stát s převahou zemědělství a těžbou surovin, jádro obrovské středověké říše</a:t>
            </a:r>
          </a:p>
          <a:p>
            <a:r>
              <a:rPr lang="cs-CZ" dirty="0" smtClean="0"/>
              <a:t>Kazachstán – barevné kovy, největší vnitrozemský stát</a:t>
            </a:r>
          </a:p>
          <a:p>
            <a:r>
              <a:rPr lang="cs-CZ" dirty="0" smtClean="0"/>
              <a:t>Turkmenistán, Uzbekistán, Tádžikistán, </a:t>
            </a:r>
            <a:r>
              <a:rPr lang="cs-CZ" dirty="0" err="1" smtClean="0"/>
              <a:t>Kyrgystán</a:t>
            </a:r>
            <a:endParaRPr lang="cs-CZ" dirty="0" smtClean="0"/>
          </a:p>
          <a:p>
            <a:r>
              <a:rPr lang="cs-CZ" dirty="0" smtClean="0"/>
              <a:t>Afghánistán </a:t>
            </a:r>
            <a:r>
              <a:rPr lang="cs-CZ" dirty="0" smtClean="0"/>
              <a:t>– neustálé války, bašta </a:t>
            </a:r>
            <a:r>
              <a:rPr lang="cs-CZ" dirty="0" smtClean="0"/>
              <a:t>terorismu, pěstování drog</a:t>
            </a:r>
            <a:endParaRPr lang="cs-CZ" dirty="0" smtClean="0"/>
          </a:p>
          <a:p>
            <a:r>
              <a:rPr lang="cs-CZ" dirty="0" err="1" smtClean="0"/>
              <a:t>Zakavkazko</a:t>
            </a:r>
            <a:r>
              <a:rPr lang="cs-CZ" dirty="0" smtClean="0"/>
              <a:t> – Gruzie, Arménie, </a:t>
            </a:r>
            <a:r>
              <a:rPr lang="cs-CZ" dirty="0" err="1" smtClean="0"/>
              <a:t>Azerbajdžán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entralasia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8016"/>
            <a:ext cx="9144000" cy="683998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90px-Zakavkazsk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16340" cy="6067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35 hlavní náměst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32 symboly Armé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87</Words>
  <Application>Microsoft Office PowerPoint</Application>
  <PresentationFormat>Předvádění na obrazovce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Střední Asie</vt:lpstr>
      <vt:lpstr>Státy střední Asie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Střední Asie</dc:title>
  <dc:creator>Úďa</dc:creator>
  <cp:lastModifiedBy>Úďa</cp:lastModifiedBy>
  <cp:revision>5</cp:revision>
  <dcterms:created xsi:type="dcterms:W3CDTF">2015-12-25T17:04:02Z</dcterms:created>
  <dcterms:modified xsi:type="dcterms:W3CDTF">2017-03-26T14:13:18Z</dcterms:modified>
</cp:coreProperties>
</file>