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459" autoAdjust="0"/>
  </p:normalViewPr>
  <p:slideViewPr>
    <p:cSldViewPr>
      <p:cViewPr varScale="1">
        <p:scale>
          <a:sx n="49" d="100"/>
          <a:sy n="49" d="100"/>
        </p:scale>
        <p:origin x="-19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33F8F-D847-4C9A-9BCA-9FD868ACE303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AF7C8-CEF2-4AB9-86AA-56CF53752D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AF7C8-CEF2-4AB9-86AA-56CF53752D8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E701F-DC19-48AE-B5F9-57C94140B121}" type="datetimeFigureOut">
              <a:rPr lang="cs-CZ" smtClean="0"/>
              <a:pPr/>
              <a:t>11.7.2015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D27E9-CC3D-4D90-A1FE-3D4E56888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Mezinárodní organizace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528641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Rozdělení :</a:t>
            </a:r>
          </a:p>
          <a:p>
            <a:r>
              <a:rPr lang="cs-CZ" dirty="0" smtClean="0"/>
              <a:t>Vládní – nevládní</a:t>
            </a:r>
          </a:p>
          <a:p>
            <a:r>
              <a:rPr lang="cs-CZ" dirty="0" smtClean="0"/>
              <a:t>Politické, ekonomické, vojenské apod.</a:t>
            </a:r>
          </a:p>
          <a:p>
            <a:r>
              <a:rPr lang="cs-CZ" dirty="0" smtClean="0"/>
              <a:t>Největší mezinárodní organizace je OSN, vznikla s cílem udržení míru ve světě v roce 1945, hlavní úkoly neplní, větší význam přidružené organizace</a:t>
            </a:r>
          </a:p>
          <a:p>
            <a:r>
              <a:rPr lang="cs-CZ" dirty="0" smtClean="0"/>
              <a:t>Hlavní ekonomické organizace jsou EU a NAFTA, cílem je odbourávání překážek při výrobě a obchodu v Evropě a Severní Americe</a:t>
            </a:r>
          </a:p>
          <a:p>
            <a:endParaRPr lang="cs-CZ" dirty="0" smtClean="0"/>
          </a:p>
          <a:p>
            <a:pPr algn="ctr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spojených národů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193 států</a:t>
            </a:r>
          </a:p>
          <a:p>
            <a:r>
              <a:rPr lang="cs-CZ" dirty="0" smtClean="0"/>
              <a:t>Valné shromáždění</a:t>
            </a:r>
          </a:p>
          <a:p>
            <a:r>
              <a:rPr lang="cs-CZ" dirty="0" smtClean="0"/>
              <a:t>Rada bezpečnosti</a:t>
            </a:r>
          </a:p>
          <a:p>
            <a:r>
              <a:rPr lang="cs-CZ" dirty="0" smtClean="0"/>
              <a:t>Mezinárodní soudní dvůr (Haag)</a:t>
            </a:r>
          </a:p>
          <a:p>
            <a:r>
              <a:rPr lang="cs-CZ" dirty="0" smtClean="0"/>
              <a:t>Odborné organizace: UNESCO, FAO, WHO</a:t>
            </a:r>
          </a:p>
          <a:p>
            <a:r>
              <a:rPr lang="cs-CZ" dirty="0" smtClean="0"/>
              <a:t>Sídlo New York, Ženeva, Vídeň, Paříž, Řím</a:t>
            </a:r>
          </a:p>
          <a:p>
            <a:endParaRPr lang="cs-CZ" dirty="0" smtClean="0"/>
          </a:p>
          <a:p>
            <a:r>
              <a:rPr lang="cs-CZ" sz="1000" dirty="0" smtClean="0"/>
              <a:t>Zdroj : </a:t>
            </a:r>
            <a:r>
              <a:rPr lang="cs-CZ" sz="1000" dirty="0" err="1" smtClean="0"/>
              <a:t>wikipedia</a:t>
            </a:r>
            <a:endParaRPr lang="cs-CZ" sz="1000" dirty="0"/>
          </a:p>
        </p:txBody>
      </p:sp>
      <p:pic>
        <p:nvPicPr>
          <p:cNvPr id="7" name="Zástupný symbol pro obsah 6" descr="images.jpe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57752" y="1714488"/>
            <a:ext cx="3714776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organizace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182880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NAFTA </a:t>
            </a:r>
          </a:p>
          <a:p>
            <a:r>
              <a:rPr lang="cs-CZ" dirty="0" smtClean="0"/>
              <a:t>Sdružení Kanada,USA, Mexiko</a:t>
            </a:r>
          </a:p>
          <a:p>
            <a:r>
              <a:rPr lang="cs-CZ" dirty="0" smtClean="0"/>
              <a:t>Neumožňuje volný pohyb osob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57158" y="1643050"/>
            <a:ext cx="40719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b="1" dirty="0" smtClean="0"/>
              <a:t>Evropská unie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Volný pohyb zboží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Volný pohyb osob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Snaha o politickou moc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Vysoké zadlužení některých členů </a:t>
            </a:r>
            <a:r>
              <a:rPr lang="cs-CZ" sz="3200" dirty="0" smtClean="0"/>
              <a:t>(</a:t>
            </a:r>
            <a:r>
              <a:rPr lang="cs-CZ" sz="2800" dirty="0" smtClean="0"/>
              <a:t>PIGS)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Sídlo Brusel a Štrasburk</a:t>
            </a:r>
            <a:endParaRPr lang="cs-CZ" sz="28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organizace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NATO – založena jako protiváha komunistického bloku států v roce 1949</a:t>
            </a:r>
          </a:p>
          <a:p>
            <a:r>
              <a:rPr lang="cs-CZ" dirty="0" smtClean="0"/>
              <a:t>Základní princip: každý člen je bráněn ostatními, každý musí vojensky pomoci ostatním, v případě napadení</a:t>
            </a:r>
          </a:p>
          <a:p>
            <a:r>
              <a:rPr lang="cs-CZ" dirty="0" smtClean="0"/>
              <a:t>Efektivně plní funkci prevence násilí ve většině světových konfliktů, menší úspěšnost v dlouhodobých konfliktech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organizace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Britské společenství, efektní na poli spolupráce s bývalými koloniemi</a:t>
            </a:r>
          </a:p>
          <a:p>
            <a:r>
              <a:rPr lang="cs-CZ" dirty="0" smtClean="0"/>
              <a:t>Mezinárodní neziskové organizace : zabývají se humanitární pomocí, kontrolou politiky, lidskými právy, životním prostředím, zdravím</a:t>
            </a:r>
          </a:p>
          <a:p>
            <a:r>
              <a:rPr lang="cs-CZ" dirty="0" smtClean="0"/>
              <a:t>Většinou jsou podporovány vládami, sponzory a sbírkami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Čím se zabývají Greenpeace?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Která nevládní organizace je nejstarší a čím se zabývá?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Co je to </a:t>
            </a:r>
            <a:r>
              <a:rPr lang="cs-CZ" dirty="0" err="1" smtClean="0"/>
              <a:t>Amnesty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, čím se zabývá a působí i u nás?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Která organizace bojuje proti korupci?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Ochranou životního prostředí.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Mezinárodní červený kříž (půlměsíc), zabývá se zdravotní pomocí, vznikl v roce 1863.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Organizace zabývá dodržováním lidských práv, vyplývající  z Všeobecné deklarace lidských práv.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Transparency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, hodnotí míru korupce a poukazuje </a:t>
            </a:r>
            <a:r>
              <a:rPr lang="cs-CZ" smtClean="0"/>
              <a:t>na jednotlivé případy.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300</Words>
  <Application>Microsoft Office PowerPoint</Application>
  <PresentationFormat>Předvádění na obrazovce (4:3)</PresentationFormat>
  <Paragraphs>56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Mezinárodní organizace</vt:lpstr>
      <vt:lpstr>Organizace spojených národů</vt:lpstr>
      <vt:lpstr>Ekonomické organizace</vt:lpstr>
      <vt:lpstr>Vojenské organizace</vt:lpstr>
      <vt:lpstr>Ostatní organizace</vt:lpstr>
      <vt:lpstr>Otázky</vt:lpstr>
      <vt:lpstr>Odpovědi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Luďa</dc:creator>
  <cp:lastModifiedBy>Úďa</cp:lastModifiedBy>
  <cp:revision>12</cp:revision>
  <dcterms:created xsi:type="dcterms:W3CDTF">2013-02-15T07:04:18Z</dcterms:created>
  <dcterms:modified xsi:type="dcterms:W3CDTF">2015-07-11T11:17:35Z</dcterms:modified>
</cp:coreProperties>
</file>