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2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DB04-4469-4D91-A2C7-C6A736F467C7}" type="datetimeFigureOut">
              <a:rPr lang="cs-CZ" smtClean="0"/>
              <a:t>23.04.2020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4430E-7BE9-4D6D-A33F-60AE50125F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9674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DB04-4469-4D91-A2C7-C6A736F467C7}" type="datetimeFigureOut">
              <a:rPr lang="cs-CZ" smtClean="0"/>
              <a:t>23.04.2020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4430E-7BE9-4D6D-A33F-60AE50125F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039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DB04-4469-4D91-A2C7-C6A736F467C7}" type="datetimeFigureOut">
              <a:rPr lang="cs-CZ" smtClean="0"/>
              <a:t>23.04.2020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4430E-7BE9-4D6D-A33F-60AE50125F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364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DB04-4469-4D91-A2C7-C6A736F467C7}" type="datetimeFigureOut">
              <a:rPr lang="cs-CZ" smtClean="0"/>
              <a:t>23.04.2020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4430E-7BE9-4D6D-A33F-60AE50125F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6511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DB04-4469-4D91-A2C7-C6A736F467C7}" type="datetimeFigureOut">
              <a:rPr lang="cs-CZ" smtClean="0"/>
              <a:t>23.04.2020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4430E-7BE9-4D6D-A33F-60AE50125F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9860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DB04-4469-4D91-A2C7-C6A736F467C7}" type="datetimeFigureOut">
              <a:rPr lang="cs-CZ" smtClean="0"/>
              <a:t>23.04.2020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4430E-7BE9-4D6D-A33F-60AE50125F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9361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DB04-4469-4D91-A2C7-C6A736F467C7}" type="datetimeFigureOut">
              <a:rPr lang="cs-CZ" smtClean="0"/>
              <a:t>23.04.2020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4430E-7BE9-4D6D-A33F-60AE50125F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3603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DB04-4469-4D91-A2C7-C6A736F467C7}" type="datetimeFigureOut">
              <a:rPr lang="cs-CZ" smtClean="0"/>
              <a:t>23.04.2020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4430E-7BE9-4D6D-A33F-60AE50125F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7920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DB04-4469-4D91-A2C7-C6A736F467C7}" type="datetimeFigureOut">
              <a:rPr lang="cs-CZ" smtClean="0"/>
              <a:t>23.04.2020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4430E-7BE9-4D6D-A33F-60AE50125F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4547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DB04-4469-4D91-A2C7-C6A736F467C7}" type="datetimeFigureOut">
              <a:rPr lang="cs-CZ" smtClean="0"/>
              <a:t>23.04.2020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4430E-7BE9-4D6D-A33F-60AE50125F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7898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DB04-4469-4D91-A2C7-C6A736F467C7}" type="datetimeFigureOut">
              <a:rPr lang="cs-CZ" smtClean="0"/>
              <a:t>23.04.2020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4430E-7BE9-4D6D-A33F-60AE50125F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946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7DB04-4469-4D91-A2C7-C6A736F467C7}" type="datetimeFigureOut">
              <a:rPr lang="cs-CZ" smtClean="0"/>
              <a:t>23.04.2020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4430E-7BE9-4D6D-A33F-60AE50125F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6331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470025"/>
          </a:xfrm>
        </p:spPr>
        <p:txBody>
          <a:bodyPr/>
          <a:lstStyle/>
          <a:p>
            <a:r>
              <a:rPr lang="cs-CZ" dirty="0" err="1" smtClean="0">
                <a:solidFill>
                  <a:srgbClr val="FFC000"/>
                </a:solidFill>
                <a:latin typeface="Comic Sans MS" panose="030F0702030302020204" pitchFamily="66" charset="0"/>
              </a:rPr>
              <a:t>Present</a:t>
            </a:r>
            <a:r>
              <a:rPr lang="cs-CZ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  <a:r>
              <a:rPr lang="cs-CZ" dirty="0" err="1" smtClean="0">
                <a:solidFill>
                  <a:srgbClr val="FFC000"/>
                </a:solidFill>
                <a:latin typeface="Comic Sans MS" panose="030F0702030302020204" pitchFamily="66" charset="0"/>
              </a:rPr>
              <a:t>continuous</a:t>
            </a:r>
            <a:endParaRPr lang="cs-CZ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2276872"/>
            <a:ext cx="6400800" cy="3217912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Comic Sans MS" panose="030F0702030302020204" pitchFamily="66" charset="0"/>
              </a:rPr>
              <a:t>TO BE 	+ 	verb-</a:t>
            </a:r>
            <a:r>
              <a:rPr lang="cs-CZ" dirty="0" err="1" smtClean="0">
                <a:latin typeface="Comic Sans MS" panose="030F0702030302020204" pitchFamily="66" charset="0"/>
              </a:rPr>
              <a:t>ing</a:t>
            </a:r>
            <a:endParaRPr lang="cs-CZ" dirty="0" smtClean="0">
              <a:latin typeface="Comic Sans MS" panose="030F0702030302020204" pitchFamily="66" charset="0"/>
            </a:endParaRPr>
          </a:p>
          <a:p>
            <a:endParaRPr lang="cs-CZ" dirty="0">
              <a:latin typeface="Comic Sans MS" panose="030F0702030302020204" pitchFamily="66" charset="0"/>
            </a:endParaRPr>
          </a:p>
          <a:p>
            <a:r>
              <a:rPr lang="cs-CZ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am</a:t>
            </a:r>
            <a:r>
              <a:rPr lang="cs-CZ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			</a:t>
            </a:r>
            <a:r>
              <a:rPr lang="cs-CZ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sleep</a:t>
            </a:r>
            <a:r>
              <a:rPr lang="cs-CZ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ing</a:t>
            </a:r>
            <a:endParaRPr lang="cs-CZ" b="1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cs-CZ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is</a:t>
            </a:r>
            <a:r>
              <a:rPr lang="cs-CZ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			</a:t>
            </a:r>
            <a:r>
              <a:rPr lang="cs-CZ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play</a:t>
            </a:r>
            <a:r>
              <a:rPr lang="cs-CZ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ing</a:t>
            </a:r>
            <a:endParaRPr lang="cs-CZ" b="1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cs-CZ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are</a:t>
            </a:r>
            <a:r>
              <a:rPr lang="cs-CZ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			</a:t>
            </a:r>
            <a:r>
              <a:rPr lang="cs-CZ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watch</a:t>
            </a:r>
            <a:r>
              <a:rPr lang="cs-CZ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ing</a:t>
            </a:r>
            <a:r>
              <a:rPr lang="cs-CZ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endParaRPr lang="cs-CZ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160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omic Sans MS" panose="030F0702030302020204" pitchFamily="66" charset="0"/>
              </a:rPr>
              <a:t>FUTURE</a:t>
            </a:r>
            <a:endParaRPr lang="cs-CZ" dirty="0">
              <a:latin typeface="Comic Sans MS" panose="030F0702030302020204" pitchFamily="66" charset="0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262"/>
          <a:stretch/>
        </p:blipFill>
        <p:spPr>
          <a:xfrm>
            <a:off x="827584" y="465541"/>
            <a:ext cx="2522820" cy="6096508"/>
          </a:xfrm>
        </p:spPr>
      </p:pic>
      <p:pic>
        <p:nvPicPr>
          <p:cNvPr id="5" name="Zástupný symbol pro obsah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70" r="49186"/>
          <a:stretch/>
        </p:blipFill>
        <p:spPr>
          <a:xfrm>
            <a:off x="5868144" y="404664"/>
            <a:ext cx="2736304" cy="6162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723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-2268760" y="260648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Comic Sans MS" panose="030F0702030302020204" pitchFamily="66" charset="0"/>
              </a:rPr>
              <a:t>FUTURE</a:t>
            </a:r>
            <a:endParaRPr lang="cs-CZ" dirty="0">
              <a:latin typeface="Comic Sans MS" panose="030F0702030302020204" pitchFamily="66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87" r="23034"/>
          <a:stretch/>
        </p:blipFill>
        <p:spPr>
          <a:xfrm>
            <a:off x="3083202" y="102011"/>
            <a:ext cx="3000816" cy="6624736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-2116360" y="18448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>
              <a:latin typeface="Comic Sans MS" panose="030F0702030302020204" pitchFamily="66" charset="0"/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6056574" y="116168"/>
            <a:ext cx="3168352" cy="41044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Přítomný čas průběhový </a:t>
            </a:r>
            <a:r>
              <a:rPr lang="cs-CZ" sz="2800" dirty="0" smtClean="0">
                <a:latin typeface="Comic Sans MS" panose="030F0702030302020204" pitchFamily="66" charset="0"/>
              </a:rPr>
              <a:t>používáme</a:t>
            </a:r>
          </a:p>
          <a:p>
            <a:r>
              <a:rPr lang="cs-CZ" sz="2800" dirty="0" smtClean="0">
                <a:latin typeface="Comic Sans MS" panose="030F0702030302020204" pitchFamily="66" charset="0"/>
              </a:rPr>
              <a:t>pro budoucnost, pokud jde</a:t>
            </a:r>
          </a:p>
          <a:p>
            <a:r>
              <a:rPr lang="cs-CZ" sz="2800" dirty="0">
                <a:latin typeface="Comic Sans MS" panose="030F0702030302020204" pitchFamily="66" charset="0"/>
              </a:rPr>
              <a:t>o</a:t>
            </a:r>
            <a:r>
              <a:rPr lang="cs-CZ" sz="2800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cs-CZ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dohody </a:t>
            </a:r>
          </a:p>
          <a:p>
            <a:r>
              <a:rPr lang="cs-CZ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a plány</a:t>
            </a:r>
            <a:endParaRPr lang="cs-CZ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30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779512"/>
            <a:ext cx="8229600" cy="572149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GB" sz="2800" dirty="0" smtClean="0">
                <a:latin typeface="Comic Sans MS" panose="030F0702030302020204" pitchFamily="66" charset="0"/>
              </a:rPr>
              <a:t>I _________________ (fly) to Spain next week. I already have the tickets.</a:t>
            </a:r>
          </a:p>
          <a:p>
            <a:pPr marL="514350" indent="-514350">
              <a:buFont typeface="+mj-lt"/>
              <a:buAutoNum type="arabicParenR"/>
            </a:pPr>
            <a:r>
              <a:rPr lang="en-GB" sz="2800" dirty="0" smtClean="0">
                <a:latin typeface="Comic Sans MS" panose="030F0702030302020204" pitchFamily="66" charset="0"/>
              </a:rPr>
              <a:t>I _________________ (go) to the doctors tomorrow, I‘ve got an appointment.</a:t>
            </a:r>
          </a:p>
          <a:p>
            <a:pPr marL="514350" indent="-514350">
              <a:buFont typeface="+mj-lt"/>
              <a:buAutoNum type="arabicParenR"/>
            </a:pPr>
            <a:r>
              <a:rPr lang="en-GB" sz="2800" dirty="0" smtClean="0">
                <a:latin typeface="Comic Sans MS" panose="030F0702030302020204" pitchFamily="66" charset="0"/>
              </a:rPr>
              <a:t>We _________________ (have) a barbecue at the weekend, we‘ve in</a:t>
            </a:r>
            <a:r>
              <a:rPr lang="cs-CZ" sz="2800" dirty="0" smtClean="0">
                <a:latin typeface="Comic Sans MS" panose="030F0702030302020204" pitchFamily="66" charset="0"/>
              </a:rPr>
              <a:t>v</a:t>
            </a:r>
            <a:r>
              <a:rPr lang="en-GB" sz="2800" dirty="0" err="1" smtClean="0">
                <a:latin typeface="Comic Sans MS" panose="030F0702030302020204" pitchFamily="66" charset="0"/>
              </a:rPr>
              <a:t>ited</a:t>
            </a:r>
            <a:r>
              <a:rPr lang="en-GB" sz="2800" dirty="0" smtClean="0">
                <a:latin typeface="Comic Sans MS" panose="030F0702030302020204" pitchFamily="66" charset="0"/>
              </a:rPr>
              <a:t> our friends.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800" dirty="0" err="1" smtClean="0">
                <a:latin typeface="Comic Sans MS" panose="030F0702030302020204" pitchFamily="66" charset="0"/>
              </a:rPr>
              <a:t>They</a:t>
            </a:r>
            <a:r>
              <a:rPr lang="en-GB" sz="2800" dirty="0" smtClean="0">
                <a:latin typeface="Comic Sans MS" panose="030F0702030302020204" pitchFamily="66" charset="0"/>
              </a:rPr>
              <a:t> _________________ (meet) </a:t>
            </a:r>
            <a:r>
              <a:rPr lang="cs-CZ" sz="2800" dirty="0" err="1" smtClean="0">
                <a:latin typeface="Comic Sans MS" panose="030F0702030302020204" pitchFamily="66" charset="0"/>
              </a:rPr>
              <a:t>their</a:t>
            </a:r>
            <a:r>
              <a:rPr lang="cs-CZ" sz="2800" dirty="0" smtClean="0">
                <a:latin typeface="Comic Sans MS" panose="030F0702030302020204" pitchFamily="66" charset="0"/>
              </a:rPr>
              <a:t> </a:t>
            </a:r>
            <a:r>
              <a:rPr lang="en-GB" sz="2800" dirty="0" smtClean="0">
                <a:latin typeface="Comic Sans MS" panose="030F0702030302020204" pitchFamily="66" charset="0"/>
              </a:rPr>
              <a:t>friend</a:t>
            </a:r>
            <a:r>
              <a:rPr lang="cs-CZ" sz="2800" dirty="0" smtClean="0">
                <a:latin typeface="Comic Sans MS" panose="030F0702030302020204" pitchFamily="66" charset="0"/>
              </a:rPr>
              <a:t>s</a:t>
            </a:r>
            <a:r>
              <a:rPr lang="en-GB" sz="2800" dirty="0" smtClean="0">
                <a:latin typeface="Comic Sans MS" panose="030F0702030302020204" pitchFamily="66" charset="0"/>
              </a:rPr>
              <a:t> after school, </a:t>
            </a:r>
            <a:r>
              <a:rPr lang="cs-CZ" sz="2800" dirty="0" err="1" smtClean="0">
                <a:latin typeface="Comic Sans MS" panose="030F0702030302020204" pitchFamily="66" charset="0"/>
              </a:rPr>
              <a:t>they</a:t>
            </a:r>
            <a:r>
              <a:rPr lang="en-GB" sz="2800" dirty="0" smtClean="0">
                <a:latin typeface="Comic Sans MS" panose="030F0702030302020204" pitchFamily="66" charset="0"/>
              </a:rPr>
              <a:t> agreed to meet at the court. </a:t>
            </a:r>
          </a:p>
          <a:p>
            <a:pPr marL="514350" indent="-514350">
              <a:buFont typeface="+mj-lt"/>
              <a:buAutoNum type="arabicParenR"/>
            </a:pPr>
            <a:r>
              <a:rPr lang="en-GB" sz="2800" dirty="0" smtClean="0">
                <a:latin typeface="Comic Sans MS" panose="030F0702030302020204" pitchFamily="66" charset="0"/>
              </a:rPr>
              <a:t>My class _________________ (visit) a museum next week, our teacher has booked us a bus.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971600" y="1556792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195736" y="77951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am</a:t>
            </a:r>
            <a:r>
              <a:rPr lang="cs-CZ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cs-CZ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flying</a:t>
            </a:r>
            <a:endParaRPr lang="cs-CZ" sz="2400" b="1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051720" y="1712187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am</a:t>
            </a:r>
            <a:r>
              <a:rPr lang="cs-CZ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cs-CZ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going</a:t>
            </a:r>
            <a:endParaRPr lang="cs-CZ" sz="2400" b="1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216373" y="2651720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are </a:t>
            </a:r>
            <a:r>
              <a:rPr lang="cs-CZ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having</a:t>
            </a:r>
            <a:endParaRPr lang="cs-CZ" sz="2400" b="1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699792" y="3587824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are meeting</a:t>
            </a:r>
            <a:endParaRPr lang="cs-CZ" sz="2400" b="1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275856" y="4955976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is</a:t>
            </a:r>
            <a:r>
              <a:rPr lang="cs-CZ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cs-CZ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visiting</a:t>
            </a:r>
            <a:endParaRPr lang="cs-CZ" sz="2400" b="1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323528" y="-132655"/>
            <a:ext cx="8229600" cy="1143000"/>
          </a:xfrm>
        </p:spPr>
        <p:txBody>
          <a:bodyPr>
            <a:noAutofit/>
          </a:bodyPr>
          <a:lstStyle/>
          <a:p>
            <a:r>
              <a:rPr lang="cs-CZ" sz="2000" i="1" dirty="0" smtClean="0">
                <a:latin typeface="Comic Sans MS" panose="030F0702030302020204" pitchFamily="66" charset="0"/>
              </a:rPr>
              <a:t>Fill in </a:t>
            </a:r>
            <a:r>
              <a:rPr lang="cs-CZ" sz="2000" i="1" dirty="0" err="1" smtClean="0">
                <a:latin typeface="Comic Sans MS" panose="030F0702030302020204" pitchFamily="66" charset="0"/>
              </a:rPr>
              <a:t>the</a:t>
            </a:r>
            <a:r>
              <a:rPr lang="cs-CZ" sz="2000" i="1" dirty="0" smtClean="0">
                <a:latin typeface="Comic Sans MS" panose="030F0702030302020204" pitchFamily="66" charset="0"/>
              </a:rPr>
              <a:t> verb in </a:t>
            </a:r>
            <a:r>
              <a:rPr lang="cs-CZ" sz="2000" i="1" dirty="0" err="1" smtClean="0">
                <a:latin typeface="Comic Sans MS" panose="030F0702030302020204" pitchFamily="66" charset="0"/>
              </a:rPr>
              <a:t>present</a:t>
            </a:r>
            <a:r>
              <a:rPr lang="cs-CZ" sz="2000" i="1" dirty="0" smtClean="0">
                <a:latin typeface="Comic Sans MS" panose="030F0702030302020204" pitchFamily="66" charset="0"/>
              </a:rPr>
              <a:t> </a:t>
            </a:r>
            <a:r>
              <a:rPr lang="cs-CZ" sz="2000" i="1" dirty="0" err="1" smtClean="0">
                <a:latin typeface="Comic Sans MS" panose="030F0702030302020204" pitchFamily="66" charset="0"/>
              </a:rPr>
              <a:t>continuous</a:t>
            </a:r>
            <a:r>
              <a:rPr lang="cs-CZ" sz="2000" i="1" dirty="0" smtClean="0">
                <a:latin typeface="Comic Sans MS" panose="030F0702030302020204" pitchFamily="66" charset="0"/>
              </a:rPr>
              <a:t> to </a:t>
            </a:r>
            <a:r>
              <a:rPr lang="cs-CZ" sz="2000" i="1" dirty="0" smtClean="0">
                <a:latin typeface="Comic Sans MS" panose="030F0702030302020204" pitchFamily="66" charset="0"/>
              </a:rPr>
              <a:t>express </a:t>
            </a:r>
            <a:r>
              <a:rPr lang="cs-CZ" sz="2000" i="1" dirty="0" err="1" smtClean="0">
                <a:latin typeface="Comic Sans MS" panose="030F0702030302020204" pitchFamily="66" charset="0"/>
              </a:rPr>
              <a:t>future</a:t>
            </a:r>
            <a:r>
              <a:rPr lang="cs-CZ" sz="2000" i="1" dirty="0" smtClean="0">
                <a:latin typeface="Comic Sans MS" panose="030F0702030302020204" pitchFamily="66" charset="0"/>
              </a:rPr>
              <a:t> </a:t>
            </a:r>
            <a:r>
              <a:rPr lang="cs-CZ" sz="2000" i="1" dirty="0" err="1" smtClean="0">
                <a:latin typeface="Comic Sans MS" panose="030F0702030302020204" pitchFamily="66" charset="0"/>
              </a:rPr>
              <a:t>plans</a:t>
            </a:r>
            <a:r>
              <a:rPr lang="cs-CZ" sz="2000" i="1" dirty="0" smtClean="0">
                <a:latin typeface="Comic Sans MS" panose="030F0702030302020204" pitchFamily="66" charset="0"/>
              </a:rPr>
              <a:t>.</a:t>
            </a:r>
            <a:endParaRPr lang="cs-CZ" sz="2000" i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018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908720"/>
            <a:ext cx="8848188" cy="5289451"/>
          </a:xfrm>
        </p:spPr>
      </p:pic>
    </p:spTree>
    <p:extLst>
      <p:ext uri="{BB962C8B-B14F-4D97-AF65-F5344CB8AC3E}">
        <p14:creationId xmlns:p14="http://schemas.microsoft.com/office/powerpoint/2010/main" val="20123383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128</Words>
  <Application>Microsoft Office PowerPoint</Application>
  <PresentationFormat>Předvádění na obrazovce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Present continuous</vt:lpstr>
      <vt:lpstr>FUTURE</vt:lpstr>
      <vt:lpstr>FUTURE</vt:lpstr>
      <vt:lpstr>Fill in the verb in present continuous to express future plans.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continuous</dc:title>
  <dc:creator>Terka</dc:creator>
  <cp:lastModifiedBy>Terka</cp:lastModifiedBy>
  <cp:revision>9</cp:revision>
  <dcterms:created xsi:type="dcterms:W3CDTF">2020-04-21T20:24:21Z</dcterms:created>
  <dcterms:modified xsi:type="dcterms:W3CDTF">2020-04-23T07:39:22Z</dcterms:modified>
</cp:coreProperties>
</file>