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I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811FEC4-A5C9-4B90-8030-CCFA87EB0F2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AF2D-EFD6-49DA-B5E5-E44F7A72423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208E-1B40-4A87-9CC6-4D8919AC96E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BF397-317D-404E-BF3D-11A3C9667E5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7C7A-F16B-4D3F-969B-8A5FA49A485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C10EC-DD20-4FC9-B00B-8700457E08A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IN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2ADE34-C181-4D50-920F-5B2A8B842B3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A69B376-FB1D-4243-9D52-4ECF7FFE2A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866D-C59C-4DDC-B095-58296DF9695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DF3E-A421-4FC6-A61B-2A8C270AC8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BCBB1-A5F1-40CE-8AA2-A92BF953E4B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IN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3423FA-2168-48C9-BA77-0BD96ED3684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CUKRY, SACHARIDY, GLYCIDY</a:t>
            </a:r>
            <a:endParaRPr lang="en-IN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 9.roč.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dell\Desktop\sa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92696"/>
            <a:ext cx="8208912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ell\Desktop\sacharidy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08720"/>
            <a:ext cx="7920880" cy="5544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ell\Desktop\s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764704"/>
            <a:ext cx="8280919" cy="57218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dell\Desktop\sa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8208912" cy="56349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ell\Desktop\sa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8064895" cy="5549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dell\Desktop\sa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7992888" cy="56063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dell\Desktop\sa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8136904" cy="56166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dell\Desktop\sa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8352927" cy="57492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dell\Desktop\sa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8280920" cy="56475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</TotalTime>
  <Words>8</Words>
  <Application>Microsoft Office PowerPoint</Application>
  <PresentationFormat>Předvádění na obrazovce (4:3)</PresentationFormat>
  <Paragraphs>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Arial</vt:lpstr>
      <vt:lpstr>Urbanistický</vt:lpstr>
      <vt:lpstr>CUKRY, SACHARIDY, GLYCIDY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CUKRY, SACHARIDY, GLYCIDY</dc:title>
  <dc:subject>DigitalOfficePro Free Templates</dc:subject>
  <dc:creator>dell</dc:creator>
  <cp:keywords>Templates; PowerPoint; DigitalOfficePro; Free</cp:keywords>
  <cp:lastModifiedBy>dell</cp:lastModifiedBy>
  <cp:revision>1</cp:revision>
  <dcterms:created xsi:type="dcterms:W3CDTF">2020-04-13T08:00:00Z</dcterms:created>
  <dcterms:modified xsi:type="dcterms:W3CDTF">2020-04-13T08:06:17Z</dcterms:modified>
  <cp:category>Templates;PowerPoint</cp:category>
</cp:coreProperties>
</file>