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DFD2F55-318B-4FC0-B48F-CD62D1760A1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5410E3-BC28-4D03-9A1B-9F9AA6FCAD7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008762-D0B5-470E-A11E-6E8C2EA2D41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B082A1-80E7-4292-AB9A-806263DBCBA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E92BE7-3C04-479C-9724-EAE5AC94B9D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ACF33F-1A2D-4DE0-943A-4827BA2595A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3AE6EEE-2DB2-460C-876A-2F1533238DF7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8A344D-127A-427B-808C-860FE28C004F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D255F8-A1F4-4303-AC06-F560DCEC2D43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7DA2A96-F62C-4841-AA8E-37C90449099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27D2991-2BD3-4278-85E2-A41F7ACF9A4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E6015EF-FF70-4736-91C5-149AF8E1BBB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O X I D Y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8.roč.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ll\Desktop\ox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24744"/>
            <a:ext cx="6858000" cy="4824536"/>
          </a:xfrm>
          <a:prstGeom prst="rect">
            <a:avLst/>
          </a:prstGeom>
          <a:noFill/>
        </p:spPr>
      </p:pic>
      <p:pic>
        <p:nvPicPr>
          <p:cNvPr id="13315" name="Picture 3" descr="C:\Users\dell\Desktop\ox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60649"/>
            <a:ext cx="7776863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ell\Desktop\ox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275" y="8286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ell\Desktop\ox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9144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ell\Desktop\ox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"/>
            <a:ext cx="7812360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987824" y="2708920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dirty="0" smtClean="0"/>
              <a:t>KONEC</a:t>
            </a:r>
            <a:endParaRPr lang="cs-CZ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ox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8286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ll\Desktop\o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32656"/>
            <a:ext cx="7416823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ox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"/>
            <a:ext cx="7884368" cy="6093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ox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88640"/>
            <a:ext cx="7935788" cy="576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ox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4" y="188640"/>
            <a:ext cx="7792914" cy="5869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o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404664"/>
            <a:ext cx="8172450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ox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4" y="332656"/>
            <a:ext cx="7934647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ox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32656"/>
            <a:ext cx="7906072" cy="56680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Shluk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hluk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</TotalTime>
  <Words>8</Words>
  <Application>Microsoft Office PowerPoint</Application>
  <PresentationFormat>Předvádění na obrazovce (4:3)</PresentationFormat>
  <Paragraphs>3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Arial</vt:lpstr>
      <vt:lpstr>Shluk</vt:lpstr>
      <vt:lpstr>O X I D 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X I D Y</dc:title>
  <dc:subject>DigitalOfficePro Free Templates</dc:subject>
  <dc:creator>dell</dc:creator>
  <cp:keywords>Templates; PowerPoint; DigitalOfficePro; Free</cp:keywords>
  <cp:lastModifiedBy>dell</cp:lastModifiedBy>
  <cp:revision>2</cp:revision>
  <dcterms:created xsi:type="dcterms:W3CDTF">2020-04-15T16:09:00Z</dcterms:created>
  <dcterms:modified xsi:type="dcterms:W3CDTF">2020-04-15T16:20:05Z</dcterms:modified>
  <cp:category>Templates;PowerPoint</cp:category>
</cp:coreProperties>
</file>