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I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42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DBE8CA-25DF-4FF8-AFB6-B13E5A30E146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004A1-27C4-4911-96E1-B90FC19E74AB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4768B-232F-4A48-941F-3512EBD2C3A4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AD4CB-703F-49A9-A9E8-88D0CFA3D1BE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317B7-1CC1-41BF-B231-190914A3277A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A055E-8C5E-45C6-9EC8-CB1600092D9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0E36F-1015-4E02-A92E-D35F8C545D4F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AE302A-722B-4CB8-8BEF-33BA53EFF649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713EA-E6A6-4AE6-9170-A658BAA065ED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112BA-F814-42FD-8821-BAAE9A1216E4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6D08E-AD94-46A6-9B6D-F9BF85E42FE0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975FFB-41D5-482F-8BBE-527F309E9872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cs-CZ" b="1" dirty="0" smtClean="0"/>
              <a:t>ČINNOST VODY</a:t>
            </a:r>
            <a:endParaRPr lang="en-IN" b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9.roč.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dell\Desktop\ev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dell\Desktop\ev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2555776" y="2060848"/>
            <a:ext cx="40324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8000" dirty="0" smtClean="0"/>
              <a:t>KONEC</a:t>
            </a:r>
            <a:endParaRPr lang="cs-CZ" sz="8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dell\Desktop\ev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dell\Desktop\ev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dell\Desktop\ev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dell\Desktop\ev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dell\Desktop\ev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dell\Desktop\ev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dell\Desktop\ev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dell\Desktop\ev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</TotalTime>
  <Words>5</Words>
  <Application>Microsoft Office PowerPoint</Application>
  <PresentationFormat>Předvádění na obrazovce (4:3)</PresentationFormat>
  <Paragraphs>3</Paragraphs>
  <Slides>12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1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4" baseType="lpstr">
      <vt:lpstr>Arial</vt:lpstr>
      <vt:lpstr>Motiv sady Office</vt:lpstr>
      <vt:lpstr>ČINNOST VODY</vt:lpstr>
      <vt:lpstr>Snímek 2</vt:lpstr>
      <vt:lpstr>Snímek 3</vt:lpstr>
      <vt:lpstr>Snímek 4</vt:lpstr>
      <vt:lpstr>Snímek 5</vt:lpstr>
      <vt:lpstr>Snímek 6</vt:lpstr>
      <vt:lpstr>Snímek 7</vt:lpstr>
      <vt:lpstr>Snímek 8</vt:lpstr>
      <vt:lpstr>Snímek 9</vt:lpstr>
      <vt:lpstr>Snímek 10</vt:lpstr>
      <vt:lpstr>Snímek 11</vt:lpstr>
      <vt:lpstr>Snímek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ČINNOST VODY</dc:title>
  <dc:subject>DigitalOfficePro Free Templates</dc:subject>
  <dc:creator>dell</dc:creator>
  <cp:keywords>Templates; PowerPoint; DigitalOfficePro; Free</cp:keywords>
  <cp:lastModifiedBy>dell</cp:lastModifiedBy>
  <cp:revision>1</cp:revision>
  <dcterms:created xsi:type="dcterms:W3CDTF">2020-04-15T15:48:44Z</dcterms:created>
  <dcterms:modified xsi:type="dcterms:W3CDTF">2020-04-15T15:55:59Z</dcterms:modified>
  <cp:category>Templates;PowerPoint</cp:category>
</cp:coreProperties>
</file>