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59" r:id="rId5"/>
    <p:sldId id="263" r:id="rId6"/>
    <p:sldId id="260" r:id="rId7"/>
    <p:sldId id="261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1" autoAdjust="0"/>
    <p:restoredTop sz="94660"/>
  </p:normalViewPr>
  <p:slideViewPr>
    <p:cSldViewPr>
      <p:cViewPr varScale="1">
        <p:scale>
          <a:sx n="73" d="100"/>
          <a:sy n="73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830-5551-4450-905B-572440FFA1B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Obdélník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F2BFF4-9FAA-4C8D-900C-EB74E283DA2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F823C-3A5F-4B6B-8377-EDA9A50A70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F8621-FFE6-450A-A395-22744939B9D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3B866-8262-4026-94E4-DD59983E94B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0CA09A-FC35-4668-B61B-70CA19EE6E9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8A6ED-2D50-4F9D-A3BD-BE15CD56002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626DC-0885-4578-BB86-7207F31C80B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D7E36-D5AE-483E-9199-4D70E0556CE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2F3B14-0589-4A26-9509-4AF6624F17F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2" name="Obdélník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endParaRPr lang="en-IN"/>
          </a:p>
        </p:txBody>
      </p:sp>
      <p:sp>
        <p:nvSpPr>
          <p:cNvPr id="11" name="Obdélník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B022305-E12B-4137-8C49-DF5586BD3ECC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9AE1EED-CAB4-421C-88F6-417A1FCC075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HORNINY  PŘEMĚNĚNÉ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9.roč.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ll\Desktop\hp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858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ell\Desktop\fylit hp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30288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ell\Desktop\hp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763" y="8636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dell\Desktop\hp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ell\Desktop\hp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6313" y="10033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ell\Desktop\hp11 mram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213" y="725488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699792" y="2348880"/>
            <a:ext cx="4608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dirty="0" smtClean="0"/>
              <a:t>KONEC</a:t>
            </a:r>
            <a:endParaRPr lang="cs-CZ" sz="6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hp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88582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hp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9429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ll\Desktop\hp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" y="94297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hp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92696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hp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97155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hp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885825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hp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143000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hp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3763" y="1252538"/>
            <a:ext cx="6858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">
  <a:themeElements>
    <a:clrScheme name="Modul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</TotalTime>
  <Words>5</Words>
  <Application>Microsoft Office PowerPoint</Application>
  <PresentationFormat>Předvádění na obrazovce (4:3)</PresentationFormat>
  <Paragraphs>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18" baseType="lpstr">
      <vt:lpstr>Arial</vt:lpstr>
      <vt:lpstr>Modul</vt:lpstr>
      <vt:lpstr>HORNINY  PŘEMĚNĚNÉ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HORNINY  PŘEMĚNĚNÉ</dc:title>
  <dc:subject>DigitalOfficePro Free Templates</dc:subject>
  <dc:creator>dell</dc:creator>
  <cp:keywords>Templates; PowerPoint; DigitalOfficePro; Free</cp:keywords>
  <cp:lastModifiedBy>dell</cp:lastModifiedBy>
  <cp:revision>2</cp:revision>
  <dcterms:created xsi:type="dcterms:W3CDTF">2020-04-15T15:12:22Z</dcterms:created>
  <dcterms:modified xsi:type="dcterms:W3CDTF">2020-04-15T15:22:28Z</dcterms:modified>
  <cp:category>Templates;PowerPoint</cp:category>
</cp:coreProperties>
</file>