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I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se zakulaceným příčným rohem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en-IN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23983C8F-4AD9-4A30-A06E-CF9F0255DDB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2" name="Zástupný symbol pro zápatí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61AD7D3-0FBC-41A8-B438-BB2FD28F5C6A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BADB0FA-BA5C-45A7-8CB4-63EC630F4D2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3E8F12-43C8-4AEE-805D-E2AAD026C3D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en-IN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987D8-21D0-4D58-B395-5D4027902A42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9651AF9-A651-4A84-B53E-C623361282C6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0" name="Obdélní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4DBA243-9D7B-43FC-B786-D29F989AB2A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96A55A-DE7F-49EC-B352-5A4742E5E25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Obdélní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DA6608-66FA-49DF-81A0-BC5020B1F5A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9" name="Zástupný symbol pro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endParaRPr lang="en-IN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7BA874F-AE28-40CB-84C2-7ADAD75A46E2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cs-CZ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Klepnutím na ikonu přidáte obrázek.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Zástupný symbol pro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endParaRPr lang="en-IN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8EE7C96-2D9A-4C68-99D0-F49927221FAD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se zakulaceným příčným rohem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D932879-5427-43F4-B7C5-2FCA0F005A4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smtClean="0"/>
              <a:t>T U K Y</a:t>
            </a:r>
            <a:endParaRPr lang="en-IN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Pro 9.roč.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ell\Desktop\Ztužování+tuků+reakce+vodíku+s+tukem+za+vyšší+teploty,+tlaku,+katalyzátoru+(hydrogenace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5" cy="648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dell\Desktop\tu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2975" y="1057275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11560" y="548680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Chcete si sami doma vyrobit mýdlo?</a:t>
            </a:r>
            <a:endParaRPr lang="cs-CZ" sz="24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467544" y="1268760"/>
            <a:ext cx="79928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Budeme potřebovat: kousek sádla  (50 g) nebo loje (50 g) rozpuštěného v denaturovaném lihu (</a:t>
            </a:r>
            <a:r>
              <a:rPr lang="cs-CZ" dirty="0" err="1" smtClean="0"/>
              <a:t>ethanol</a:t>
            </a:r>
            <a:r>
              <a:rPr lang="cs-CZ" dirty="0" smtClean="0"/>
              <a:t>) asi 150 ml,roztok hydroxidu sodného (přípravek na čištění odpadového potrubí ) 40% , 150 ml, kuchyňská sůl chlorid sodný 50 g, zavařovací sklenici (3 l).  </a:t>
            </a:r>
          </a:p>
          <a:p>
            <a:endParaRPr lang="cs-CZ" dirty="0" smtClean="0"/>
          </a:p>
          <a:p>
            <a:r>
              <a:rPr lang="cs-CZ" dirty="0" smtClean="0"/>
              <a:t>Postup: do sklenice nalijeme rozpuštěné sádlo nebo roztok z loje a lihu, přidáme roztok hydroxidu sodného (může být i draselný) a zahříváme na teplotu 80 – 90oC, 10 – 15 min., nevaříme – roztok silně pění, po zahřívání ochladíme a přidáme  nasycený roztok  chlorid sodný, po vychladnutí pozorujeme na hladině vrstvu mýdla, ověříme protřepáním v čisté vodě.</a:t>
            </a:r>
          </a:p>
          <a:p>
            <a:endParaRPr lang="cs-CZ" dirty="0" smtClean="0"/>
          </a:p>
          <a:p>
            <a:r>
              <a:rPr lang="cs-CZ" dirty="0" smtClean="0">
                <a:solidFill>
                  <a:srgbClr val="FFC000"/>
                </a:solidFill>
              </a:rPr>
              <a:t>PŘI PRÁCI POUŽÍVÁME GUMOVÉ RUKAVICE A BRÝLE </a:t>
            </a:r>
            <a:endParaRPr lang="cs-CZ" dirty="0">
              <a:solidFill>
                <a:srgbClr val="FFC000"/>
              </a:solidFill>
            </a:endParaRPr>
          </a:p>
        </p:txBody>
      </p:sp>
      <p:pic>
        <p:nvPicPr>
          <p:cNvPr id="3075" name="Picture 3" descr="C:\Users\dell\Desktop\stažený soub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4869160"/>
            <a:ext cx="2016224" cy="170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11560" y="908720"/>
            <a:ext cx="81369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Úkol:  Které procesy probíhají při výrobě mýdla?</a:t>
            </a:r>
          </a:p>
          <a:p>
            <a:endParaRPr lang="cs-CZ" dirty="0" smtClean="0"/>
          </a:p>
          <a:p>
            <a:r>
              <a:rPr lang="cs-CZ" dirty="0" smtClean="0"/>
              <a:t>Již  Římané znali v době před naším letopočtem výrobu hmoty, která se sice mýdlu podobala, ale oni ji používali jako pomádu na vlasy. Až slavný římský lékař </a:t>
            </a:r>
            <a:r>
              <a:rPr lang="cs-CZ" dirty="0" err="1" smtClean="0"/>
              <a:t>Galenos</a:t>
            </a:r>
            <a:r>
              <a:rPr lang="cs-CZ" dirty="0" smtClean="0"/>
              <a:t> v 2. století n.l. psal o očistných vlastnostech mýdla, které  se stalo známým prostředkem k osobní hygieně a zároveň vzniklo řemeslo </a:t>
            </a:r>
            <a:r>
              <a:rPr lang="cs-CZ" u="sng" dirty="0" smtClean="0"/>
              <a:t>mydlářství.</a:t>
            </a:r>
            <a:r>
              <a:rPr lang="cs-CZ" dirty="0" smtClean="0"/>
              <a:t> </a:t>
            </a:r>
            <a:endParaRPr lang="cs-CZ" dirty="0"/>
          </a:p>
        </p:txBody>
      </p:sp>
      <p:pic>
        <p:nvPicPr>
          <p:cNvPr id="1026" name="Picture 2" descr="C:\Users\dell\Desktop\mý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933056"/>
            <a:ext cx="3276601" cy="1390650"/>
          </a:xfrm>
          <a:prstGeom prst="rect">
            <a:avLst/>
          </a:prstGeom>
          <a:noFill/>
        </p:spPr>
      </p:pic>
      <p:pic>
        <p:nvPicPr>
          <p:cNvPr id="1027" name="Picture 3" descr="C:\Users\dell\Desktop\te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2300" y="3759200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899592" y="836712"/>
            <a:ext cx="73448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Odpověď: výroba mýdla je hydrolýzou tuků (hydrolýza je rozklad kterého se účastní voda) hydroxidem sodným nebo draselným s koncentrací 30 – 40%.  Tuky jsou estery glycerolu a vyšších mastných kyselin (kyselina stearová, palmitová aj.). Při výrobě mýdla lze použít olej řepkový, slunečnicový, kokosový atd., lůj, sádlo. Chlorid sodný se používá k vyčištění mýdla.</a:t>
            </a:r>
          </a:p>
          <a:p>
            <a:endParaRPr lang="cs-CZ" dirty="0" smtClean="0"/>
          </a:p>
          <a:p>
            <a:r>
              <a:rPr lang="cs-CZ" dirty="0" smtClean="0">
                <a:solidFill>
                  <a:srgbClr val="FFC000"/>
                </a:solidFill>
              </a:rPr>
              <a:t>Na závěr malý úkol: zjistěte, kdy použijete rostlinný tuk nebo minerální olej (či vazelínu)  na mazání ložisek, řetězu na kole, zdůvodněte.</a:t>
            </a:r>
            <a:endParaRPr lang="cs-CZ" dirty="0">
              <a:solidFill>
                <a:srgbClr val="FFC000"/>
              </a:solidFill>
            </a:endParaRPr>
          </a:p>
        </p:txBody>
      </p:sp>
      <p:pic>
        <p:nvPicPr>
          <p:cNvPr id="2050" name="Picture 2" descr="C:\Users\dell\Desktop\m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077072"/>
            <a:ext cx="2143125" cy="2143125"/>
          </a:xfrm>
          <a:prstGeom prst="rect">
            <a:avLst/>
          </a:prstGeom>
          <a:noFill/>
        </p:spPr>
      </p:pic>
      <p:pic>
        <p:nvPicPr>
          <p:cNvPr id="2051" name="Picture 3" descr="C:\Users\dell\Desktop\ma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0163" y="4583113"/>
            <a:ext cx="1866900" cy="1495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843808" y="2420888"/>
            <a:ext cx="3888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dirty="0" smtClean="0"/>
              <a:t>konec</a:t>
            </a:r>
            <a:endParaRPr lang="cs-CZ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836712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Tuky jsou estery alkoholu glycerolu a kyselin s větším počtem atomů uhlíku v molekule (především kyseliny palmitové, stearové a olejové).</a:t>
            </a:r>
            <a:endParaRPr lang="cs-CZ" sz="2400" dirty="0"/>
          </a:p>
        </p:txBody>
      </p:sp>
      <p:pic>
        <p:nvPicPr>
          <p:cNvPr id="1026" name="Picture 2" descr="C:\Users\dell\Desktop\ole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3538" y="3090863"/>
            <a:ext cx="1743075" cy="2619375"/>
          </a:xfrm>
          <a:prstGeom prst="rect">
            <a:avLst/>
          </a:prstGeom>
          <a:noFill/>
        </p:spPr>
      </p:pic>
      <p:pic>
        <p:nvPicPr>
          <p:cNvPr id="1027" name="Picture 3" descr="C:\Users\dell\Desktop\másl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573016"/>
            <a:ext cx="2647950" cy="1724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ell\Desktop\tu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1114425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dell\Desktop\tu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4425" y="1057275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ell\Desktop\tu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4450" y="1114425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ell\Desktop\tu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100" y="80010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ell\Desktop\tu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4425" y="1000125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dell\Desktop\tu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80010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dell\Desktop\tu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1057275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ití písma">
  <a:themeElements>
    <a:clrScheme name="Lití písma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Lití písma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ití písma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283</TotalTime>
  <Words>325</Words>
  <Application>Microsoft Office PowerPoint</Application>
  <PresentationFormat>Předvádění na obrazovce (4:3)</PresentationFormat>
  <Paragraphs>16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Lití písma</vt:lpstr>
      <vt:lpstr>T U K Y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 U K Y</dc:title>
  <dc:subject>DigitalOfficePro Free Templates</dc:subject>
  <dc:creator>dell</dc:creator>
  <cp:keywords>Templates; PowerPoint; DigitalOfficePro; Free</cp:keywords>
  <cp:lastModifiedBy>dell</cp:lastModifiedBy>
  <cp:revision>30</cp:revision>
  <dcterms:created xsi:type="dcterms:W3CDTF">2020-04-15T17:00:11Z</dcterms:created>
  <dcterms:modified xsi:type="dcterms:W3CDTF">2020-04-16T14:59:30Z</dcterms:modified>
  <cp:category>Templates;PowerPoint</cp:category>
</cp:coreProperties>
</file>