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I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IN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3AB5E5C-1FD2-48BD-8F7A-32635E45E06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8F960-2781-4676-8F24-CCF96C6C507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1C99F-3D71-4E26-83FC-C4FDE64BB46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1BD18-F018-406A-9537-EBE1FE66720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39AA799-372C-466D-8A16-EE03E7D2FEBC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1C799-5EBB-4F18-812E-4FC5444925A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3657-4931-40E9-AB6A-208D35243A0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3BC-AD83-45EA-B138-AC9D28C4BF0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23755-798D-472D-B79E-82852A17E27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D7BC-7B12-4782-A361-99AE7AED82B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E9620-4AE1-4D85-AB7E-D08B694F98C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F2AD85F-594C-404C-8D6F-1A4A158CA56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E R O Z E   A   Z V Ě T R Á V Á N Í</a:t>
            </a:r>
            <a:endParaRPr lang="en-IN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9.roč.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dell\Desktop\e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dell\Desktop\e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dell\Desktop\e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C:\Users\dell\Desktop\e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dell\Desktop\e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dell\Desktop\e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dell\Desktop\e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2132856"/>
            <a:ext cx="48245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smtClean="0"/>
              <a:t>   KONEC</a:t>
            </a:r>
            <a:endParaRPr lang="cs-CZ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ell\Desktop\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ell\Desktop\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dell\Desktop\e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ell\Desktop\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dell\Desktop\e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dell\Desktop\e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dell\Desktop\e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dell\Desktop\e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</TotalTime>
  <Words>20</Words>
  <Application>Microsoft Office PowerPoint</Application>
  <PresentationFormat>Předvádění na obrazovce (4:3)</PresentationFormat>
  <Paragraphs>3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Původ</vt:lpstr>
      <vt:lpstr>E R O Z E   A   Z V Ě T R Á V Á N Í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R O Z E   A   Z V Ě T R Á V Á N Í</dc:title>
  <dc:subject>DigitalOfficePro Free Templates</dc:subject>
  <dc:creator>dell</dc:creator>
  <cp:keywords>Templates; PowerPoint; DigitalOfficePro; Free</cp:keywords>
  <cp:lastModifiedBy>dell</cp:lastModifiedBy>
  <cp:revision>3</cp:revision>
  <dcterms:created xsi:type="dcterms:W3CDTF">2020-04-15T15:29:43Z</dcterms:created>
  <dcterms:modified xsi:type="dcterms:W3CDTF">2020-04-18T16:52:39Z</dcterms:modified>
  <cp:category>Templates;PowerPoint</cp:category>
</cp:coreProperties>
</file>