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62" r:id="rId4"/>
    <p:sldId id="259" r:id="rId5"/>
    <p:sldId id="263" r:id="rId6"/>
    <p:sldId id="260" r:id="rId7"/>
    <p:sldId id="261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</p:sldIdLst>
  <p:sldSz cx="9144000" cy="6858000" type="screen4x3"/>
  <p:notesSz cx="6858000" cy="9144000"/>
  <p:defaultTextStyle>
    <a:defPPr>
      <a:defRPr lang="en-IN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261" autoAdjust="0"/>
    <p:restoredTop sz="94660"/>
  </p:normalViewPr>
  <p:slideViewPr>
    <p:cSldViewPr>
      <p:cViewPr varScale="1">
        <p:scale>
          <a:sx n="73" d="100"/>
          <a:sy n="73" d="100"/>
        </p:scale>
        <p:origin x="-498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délník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cs-CZ" smtClean="0"/>
              <a:t>Klepnutím lze upravit styl předlohy podnadpisů.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732830-5551-4450-905B-572440FFA1B4}" type="slidenum">
              <a:rPr lang="en-IN" smtClean="0"/>
              <a:pPr/>
              <a:t>‹#›</a:t>
            </a:fld>
            <a:endParaRPr lang="en-IN"/>
          </a:p>
        </p:txBody>
      </p:sp>
      <p:sp>
        <p:nvSpPr>
          <p:cNvPr id="10" name="Obdélník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F2BFF4-9FAA-4C8D-900C-EB74E283DA2F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délník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bdélník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en-IN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9F823C-3A5F-4B6B-8377-EDA9A50A70E5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7F8621-FFE6-450A-A395-22744939B9D4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délník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Obdélník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3B866-8262-4026-94E4-DD59983E94B6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0CA09A-FC35-4668-B61B-70CA19EE6E96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8A6ED-2D50-4F9D-A3BD-BE15CD56002B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2626DC-0885-4578-BB86-7207F31C80BC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CD7E36-D5AE-483E-9199-4D70E0556CE9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2F3B14-0589-4A26-9509-4AF6624F17F8}" type="slidenum">
              <a:rPr lang="en-IN" smtClean="0"/>
              <a:pPr/>
              <a:t>‹#›</a:t>
            </a:fld>
            <a:endParaRPr lang="en-IN"/>
          </a:p>
        </p:txBody>
      </p:sp>
      <p:sp>
        <p:nvSpPr>
          <p:cNvPr id="12" name="Obdélník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bdélník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cs-CZ" smtClean="0"/>
              <a:t>Klepnutím na ikonu přidáte obrázek.</a:t>
            </a:r>
            <a:endParaRPr kumimoji="0"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endParaRPr lang="en-IN"/>
          </a:p>
        </p:txBody>
      </p:sp>
      <p:sp>
        <p:nvSpPr>
          <p:cNvPr id="11" name="Obdélník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bdélník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CB022305-E12B-4137-8C49-DF5586BD3ECC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délník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Obdélník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en-IN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en-IN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99AE1EED-CAB4-421C-88F6-417A1FCC0753}" type="slidenum">
              <a:rPr lang="en-IN" smtClean="0"/>
              <a:pPr/>
              <a:t>‹#›</a:t>
            </a:fld>
            <a:endParaRPr lang="en-I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cs-CZ" b="1" dirty="0" smtClean="0"/>
              <a:t>HORNINY  PŘEMĚNĚNÉ</a:t>
            </a:r>
            <a:endParaRPr lang="en-IN" b="1" dirty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9.roč.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 descr="C:\Users\dell\Desktop\hp7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8200" y="1085850"/>
            <a:ext cx="685800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 descr="C:\Users\dell\Desktop\fylit hp7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8200" y="1030288"/>
            <a:ext cx="685800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 descr="C:\Users\dell\Desktop\hp8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93763" y="863600"/>
            <a:ext cx="685800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 descr="C:\Users\dell\Desktop\hp9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99592" y="908720"/>
            <a:ext cx="685800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 descr="C:\Users\dell\Desktop\hp1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76313" y="1003300"/>
            <a:ext cx="685800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2" descr="C:\Users\dell\Desktop\hp11 mramor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11213" y="725488"/>
            <a:ext cx="685800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2699792" y="2348880"/>
            <a:ext cx="4608512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6600" dirty="0" smtClean="0"/>
              <a:t>KONEC</a:t>
            </a:r>
            <a:endParaRPr lang="cs-CZ" sz="66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C:\Users\dell\Desktop\hp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14400" y="885825"/>
            <a:ext cx="685800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C:\Users\dell\Desktop\hp11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71550" y="942975"/>
            <a:ext cx="685800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C:\Users\dell\Desktop\hp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8675" y="942975"/>
            <a:ext cx="685800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 descr="C:\Users\dell\Desktop\hp11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5576" y="692696"/>
            <a:ext cx="685800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C:\Users\dell\Desktop\hp3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28700" y="971550"/>
            <a:ext cx="685800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C:\Users\dell\Desktop\hp4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57250" y="885825"/>
            <a:ext cx="685800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 descr="C:\Users\dell\Desktop\hp5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43000" y="1143000"/>
            <a:ext cx="685800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 descr="C:\Users\dell\Desktop\hp6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93763" y="1252538"/>
            <a:ext cx="685800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">
  <a:themeElements>
    <a:clrScheme name="Modul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odul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10</TotalTime>
  <Words>5</Words>
  <Application>Microsoft Office PowerPoint</Application>
  <PresentationFormat>Předvádění na obrazovce (4:3)</PresentationFormat>
  <Paragraphs>3</Paragraphs>
  <Slides>16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1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16</vt:i4>
      </vt:variant>
    </vt:vector>
  </HeadingPairs>
  <TitlesOfParts>
    <vt:vector size="18" baseType="lpstr">
      <vt:lpstr>Arial</vt:lpstr>
      <vt:lpstr>Modul</vt:lpstr>
      <vt:lpstr>HORNINY  PŘEMĚNĚNÉ</vt:lpstr>
      <vt:lpstr>Snímek 2</vt:lpstr>
      <vt:lpstr>Snímek 3</vt:lpstr>
      <vt:lpstr>Snímek 4</vt:lpstr>
      <vt:lpstr>Snímek 5</vt:lpstr>
      <vt:lpstr>Snímek 6</vt:lpstr>
      <vt:lpstr>Snímek 7</vt:lpstr>
      <vt:lpstr>Snímek 8</vt:lpstr>
      <vt:lpstr>Snímek 9</vt:lpstr>
      <vt:lpstr>Snímek 10</vt:lpstr>
      <vt:lpstr>Snímek 11</vt:lpstr>
      <vt:lpstr>Snímek 12</vt:lpstr>
      <vt:lpstr>Snímek 13</vt:lpstr>
      <vt:lpstr>Snímek 14</vt:lpstr>
      <vt:lpstr>Snímek 15</vt:lpstr>
      <vt:lpstr>Snímek 16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HORNINY  PŘEMĚNĚNÉ</dc:title>
  <dc:subject>DigitalOfficePro Free Templates</dc:subject>
  <dc:creator>dell</dc:creator>
  <cp:keywords>Templates; PowerPoint; DigitalOfficePro; Free</cp:keywords>
  <cp:lastModifiedBy>dell</cp:lastModifiedBy>
  <cp:revision>2</cp:revision>
  <dcterms:created xsi:type="dcterms:W3CDTF">2020-04-15T15:12:22Z</dcterms:created>
  <dcterms:modified xsi:type="dcterms:W3CDTF">2020-04-15T15:22:28Z</dcterms:modified>
  <cp:category>Templates;PowerPoint</cp:category>
</cp:coreProperties>
</file>