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1" r:id="rId5"/>
    <p:sldId id="262" r:id="rId6"/>
    <p:sldId id="259" r:id="rId7"/>
    <p:sldId id="260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33041-68EC-4E22-B138-6682CBC2F953}" type="datetimeFigureOut">
              <a:rPr lang="cs-CZ" smtClean="0"/>
              <a:pPr/>
              <a:t>25.12.2015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D8A1F-D2B1-4A9B-A509-87BA7B2239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33041-68EC-4E22-B138-6682CBC2F953}" type="datetimeFigureOut">
              <a:rPr lang="cs-CZ" smtClean="0"/>
              <a:pPr/>
              <a:t>25.12.2015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D8A1F-D2B1-4A9B-A509-87BA7B2239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33041-68EC-4E22-B138-6682CBC2F953}" type="datetimeFigureOut">
              <a:rPr lang="cs-CZ" smtClean="0"/>
              <a:pPr/>
              <a:t>25.12.2015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D8A1F-D2B1-4A9B-A509-87BA7B2239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33041-68EC-4E22-B138-6682CBC2F953}" type="datetimeFigureOut">
              <a:rPr lang="cs-CZ" smtClean="0"/>
              <a:pPr/>
              <a:t>25.12.2015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D8A1F-D2B1-4A9B-A509-87BA7B2239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33041-68EC-4E22-B138-6682CBC2F953}" type="datetimeFigureOut">
              <a:rPr lang="cs-CZ" smtClean="0"/>
              <a:pPr/>
              <a:t>25.12.2015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D8A1F-D2B1-4A9B-A509-87BA7B2239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33041-68EC-4E22-B138-6682CBC2F953}" type="datetimeFigureOut">
              <a:rPr lang="cs-CZ" smtClean="0"/>
              <a:pPr/>
              <a:t>25.12.2015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D8A1F-D2B1-4A9B-A509-87BA7B2239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33041-68EC-4E22-B138-6682CBC2F953}" type="datetimeFigureOut">
              <a:rPr lang="cs-CZ" smtClean="0"/>
              <a:pPr/>
              <a:t>25.12.2015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D8A1F-D2B1-4A9B-A509-87BA7B2239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33041-68EC-4E22-B138-6682CBC2F953}" type="datetimeFigureOut">
              <a:rPr lang="cs-CZ" smtClean="0"/>
              <a:pPr/>
              <a:t>25.12.2015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D8A1F-D2B1-4A9B-A509-87BA7B2239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33041-68EC-4E22-B138-6682CBC2F953}" type="datetimeFigureOut">
              <a:rPr lang="cs-CZ" smtClean="0"/>
              <a:pPr/>
              <a:t>25.12.2015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D8A1F-D2B1-4A9B-A509-87BA7B2239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33041-68EC-4E22-B138-6682CBC2F953}" type="datetimeFigureOut">
              <a:rPr lang="cs-CZ" smtClean="0"/>
              <a:pPr/>
              <a:t>25.12.2015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D8A1F-D2B1-4A9B-A509-87BA7B2239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33041-68EC-4E22-B138-6682CBC2F953}" type="datetimeFigureOut">
              <a:rPr lang="cs-CZ" smtClean="0"/>
              <a:pPr/>
              <a:t>25.12.2015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D8A1F-D2B1-4A9B-A509-87BA7B2239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33041-68EC-4E22-B138-6682CBC2F953}" type="datetimeFigureOut">
              <a:rPr lang="cs-CZ" smtClean="0"/>
              <a:pPr/>
              <a:t>25.12.2015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D8A1F-D2B1-4A9B-A509-87BA7B22392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Jižní Evropa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dirty="0" smtClean="0"/>
              <a:t>Státy vesměs velmi bohaté, dluhy PIGS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Dobré přírodní podmínky</a:t>
            </a:r>
          </a:p>
          <a:p>
            <a:pPr>
              <a:lnSpc>
                <a:spcPct val="90000"/>
              </a:lnSpc>
            </a:pPr>
            <a:r>
              <a:rPr lang="cs-CZ" smtClean="0"/>
              <a:t>Kulturní </a:t>
            </a:r>
            <a:r>
              <a:rPr lang="cs-CZ" dirty="0" smtClean="0"/>
              <a:t>kolébka Evropy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Charakteristické středomořské podnebí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Významný cestovní ruch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Zemědělství – ovoce a zelenina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Portugalsko, Španělsko, Itálie, Řecko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Malé státy: Andora,Malta, Monako, San Marino a Vatikán – specifické podmínky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Státy jižní Evropy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dirty="0" smtClean="0"/>
              <a:t>Portugalsko – rychlý rozvoj, korkový dub, víno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Španělsko – cestovní ruch, těžba barevné kovy, průmysl hlavně Katalánsko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Národnostní menšiny Katalánci, Baskové – snaha o řešení </a:t>
            </a:r>
            <a:r>
              <a:rPr lang="cs-CZ" dirty="0" err="1" smtClean="0"/>
              <a:t>automií</a:t>
            </a:r>
            <a:endParaRPr lang="cs-CZ" dirty="0" smtClean="0"/>
          </a:p>
          <a:p>
            <a:pPr>
              <a:lnSpc>
                <a:spcPct val="90000"/>
              </a:lnSpc>
            </a:pPr>
            <a:r>
              <a:rPr lang="cs-CZ" dirty="0" smtClean="0"/>
              <a:t>Itálie – kolébka kultury Evropy, cestovní ruch, průmysl výroba aut a dopravních prostředků, petrochemie a elektronika (dopiš si značky)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Řecko kolébka evropské kultury, finanční krize, rejdařství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mapka-j-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75" y="908720"/>
            <a:ext cx="9133647" cy="504056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vatika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74904"/>
            <a:ext cx="9144000" cy="610819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stahování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14130"/>
            <a:ext cx="9144000" cy="602974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/>
          <a:lstStyle/>
          <a:p>
            <a:r>
              <a:rPr lang="cs-CZ" dirty="0" smtClean="0"/>
              <a:t>Jihovýchodní Evropa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cs-CZ" dirty="0" smtClean="0"/>
              <a:t>Státy ovlivněny tureckou nadvládou a komunistickými režimy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V evropském měřítku státy chudé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Slovinsko – vyspělý stát</a:t>
            </a:r>
            <a:r>
              <a:rPr lang="cs-CZ" smtClean="0"/>
              <a:t>, výroba aut</a:t>
            </a:r>
            <a:endParaRPr lang="cs-CZ" dirty="0" smtClean="0"/>
          </a:p>
          <a:p>
            <a:pPr>
              <a:lnSpc>
                <a:spcPct val="90000"/>
              </a:lnSpc>
            </a:pPr>
            <a:r>
              <a:rPr lang="cs-CZ" dirty="0" smtClean="0"/>
              <a:t>Chorvatsko – cestovní ruch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Srbsko, Černá Hora – poslední pozůstatky většího státu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Bosna a Hercegovina,Kosovo – problém Evropy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Makedonie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Bulharsko – tabák,zelenina, růžový olej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Rumunsko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Moldavsko – nejchudší stát Evropy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stahování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2210" y="1484784"/>
            <a:ext cx="9188419" cy="388843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167</Words>
  <Application>Microsoft Office PowerPoint</Application>
  <PresentationFormat>Předvádění na obrazovce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Jižní Evropa</vt:lpstr>
      <vt:lpstr>Státy jižní Evropy</vt:lpstr>
      <vt:lpstr>Snímek 3</vt:lpstr>
      <vt:lpstr>Snímek 4</vt:lpstr>
      <vt:lpstr>Snímek 5</vt:lpstr>
      <vt:lpstr>Jihovýchodní Evropa</vt:lpstr>
      <vt:lpstr>Snímek 7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Jižní Evropa</dc:title>
  <dc:creator>Úďa</dc:creator>
  <cp:lastModifiedBy>Úďa</cp:lastModifiedBy>
  <cp:revision>7</cp:revision>
  <dcterms:created xsi:type="dcterms:W3CDTF">2015-07-25T07:29:18Z</dcterms:created>
  <dcterms:modified xsi:type="dcterms:W3CDTF">2015-12-25T17:43:35Z</dcterms:modified>
</cp:coreProperties>
</file>