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I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4E4C33F-7A1C-4E70-B3F5-92D445693C3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5592-24D6-4B76-96A9-DC83F62C240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E008E-2B93-43B1-8DD6-D0748E21D9B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5CB3D-34CD-4143-A4F1-6877E8C1EA9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5C203-D195-44BD-BAAB-C8753B48BFE1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2FB2F-C20D-4196-87B1-2C8020D4AE9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IN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535B22D-0C37-4A5D-9621-D4ECCF52118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9A0B4AD-90DC-4718-B8AE-1F2AD5C3152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B4C78-2D0E-4A38-A92E-F838371F92E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C04C-AEF4-4B40-B326-75EAEA8C907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A957B-685B-475F-A67F-678AD949B62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IN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6B10F5B-7DAF-40E3-B780-2E7A8ACBE241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pisovatele.cz/mojzis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MRTVÉ  MOŘE</a:t>
            </a:r>
            <a:endParaRPr lang="en-IN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 jeho zánik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536" y="980728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Ve skutečnosti Mrtvé moře není žádné moře, ale bezodtokové slané jezero. To však nic nemění na tom, že postupně vysychá a do roku 2050 by mělo zmizet úplně. Jeho zánik se zatím jeví jako nevyhnutelný. Příčiny umírání Mrtvého moře jsou přitom jednoduché.  </a:t>
            </a:r>
          </a:p>
          <a:p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pic>
        <p:nvPicPr>
          <p:cNvPr id="6146" name="Picture 2" descr="C:\Users\dell\Desktop\mm map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7774" y="2996952"/>
            <a:ext cx="6564585" cy="3470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dell\Desktop\1155298-profimedia-0195539945-653x36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836712"/>
            <a:ext cx="8208912" cy="54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1196752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Mrtvé </a:t>
            </a:r>
            <a:r>
              <a:rPr lang="cs-CZ" dirty="0"/>
              <a:t>moře se nachází na nejníže položeném místě zemského povrchu. Nejde sice o pomyslné biblické ohnivé jezero, které je symbolem věčného zničení, přesto je zde výheň podobná peklu a sluneční paprsky na hladinu moře dopadají se značnou intenzitou. Je situováno na hranicích Jordánska a Izraele, kde je úmorné vedro a kde se letní měsíce stávají takřka nesnesitelné a teploty se šplhají do závratných výšin.</a:t>
            </a:r>
          </a:p>
          <a:p>
            <a:r>
              <a:rPr lang="cs-CZ" dirty="0"/>
              <a:t>Pokud se voda v Mrtvém moři něčím vyznačuje, je to její vysoká slanost. V porovnání s mořskou vodou je desetkrát slanější. Mrtvé moře se tak řadí na páté místo nejslanějších vodních zdrojů na světě. Jen málokteré jezero se může pochlubit slanější.</a:t>
            </a:r>
          </a:p>
          <a:p>
            <a:r>
              <a:rPr lang="cs-CZ" dirty="0"/>
              <a:t>Když se vám ta šíleně slaná voda dostane do nosu, je to prý tak nepříjemný pocit, jako kdyby vám do něj někdo nacpal struhadlo a hýbal s ním sem a tam. Raději si ani nepředstavovat, jak taková voda chutná. Není divu, že v ní skoro nic nežije. Zásluhou extrémní slanosti je pro jiné organismy než bakterie prakticky nemožné v takové vodě přežívat. To je ostatně důvod, proč se Mrtvé moře jmenuje, jak se jmenuje: Skoro vše v něm umře.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764704"/>
            <a:ext cx="82089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Počátky křesťanství u Mrtvého moře </a:t>
            </a:r>
          </a:p>
          <a:p>
            <a:r>
              <a:rPr lang="cs-CZ" dirty="0"/>
              <a:t>Vysoká slanost také přispívá k velké hustotě zdejší vody. Proto, pokud se do ní ponoříte, budete pravým opakem slavného Titaniku. Tam, kde legendární zaoceánský parník nemilosrdně a neúprosně mířil ke dnu, vám se ne a ne podařit se potopit, jak vás slaná voda bude nadnášet. To ovšem neplatí pro samotné Mrtvé moře, kterému hrozí stejný zánik jako svého času největšímu parníku na světě.</a:t>
            </a:r>
          </a:p>
        </p:txBody>
      </p:sp>
      <p:sp>
        <p:nvSpPr>
          <p:cNvPr id="3" name="Obdélník 2"/>
          <p:cNvSpPr/>
          <p:nvPr/>
        </p:nvSpPr>
        <p:spPr>
          <a:xfrm>
            <a:off x="539552" y="2924943"/>
            <a:ext cx="81369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Když odhlédnete od toxické slanosti a pekelné výhně, která u Mrtvého moře panuje, a podíváte se do minulosti, nedá se tomuto místu upřít nemalý náboženský, kulturní a obchodní význam.</a:t>
            </a:r>
          </a:p>
          <a:p>
            <a:r>
              <a:rPr lang="cs-CZ" dirty="0"/>
              <a:t>V biblických dobách se oblast obklopující Mrtvé moře stala oázou nejprve pověstného krále Davida, který měl pomocí praku porazit obra Goliáše, a později krále Heroda. Ten je zase z Bible známý tím, že po narození Ježíše měl nechal vyvraždit všechny děti do dvou let v Betlémě.</a:t>
            </a:r>
          </a:p>
          <a:p>
            <a:r>
              <a:rPr lang="cs-CZ" dirty="0"/>
              <a:t>Historický a náboženský význam oblasti je daný i tím, že v jeskyni severozápadně od hladiny Mrtvého moře byly nalezeny prastaré Svitky od Mrtvého moře, které historikům pomohly vrhnout světlo na starověký judaismus. Podařilo se jim tak odhalit některé dosud neviděné podobnosti s raným křesťanstvím.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1268760"/>
            <a:ext cx="813690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Vysychající turismus a závrty </a:t>
            </a:r>
          </a:p>
          <a:p>
            <a:r>
              <a:rPr lang="cs-CZ" dirty="0"/>
              <a:t>Mrtvé moře je rovněž velkým lákadlem pro turisty. V roce 2017 sem dorazila zhruba polovina z rekordního počtu 3,6 milionu turistů, kteří navštívili Izrael. Spolu s tím, jak Mrtvé moře vysychá, je však jeho okolí turismu stále méně nakloněné.</a:t>
            </a:r>
          </a:p>
          <a:p>
            <a:r>
              <a:rPr lang="cs-CZ" dirty="0"/>
              <a:t>Hladina vody prudce klesá, jak slunce jezero během let trvajícího sucha postupně vysouší. To je nakonec i hlavním důvodem, proč Mrtvé moře zaniká. V oblasti jsou nízké srážky, které v kombinaci se suchým klimatem a vysokým vypařováním vody vedou k umírání Mrtvého moře. Druhým důvodem je umělé zadržování vody řeky Jordán v Galilejském jezeře. Přitom většina vody se do Mrtvého moře dostane právě z tohoto zdroje.</a:t>
            </a:r>
          </a:p>
          <a:p>
            <a:r>
              <a:rPr lang="cs-CZ" dirty="0"/>
              <a:t>Jak hranice vodní hladiny ustupuje, tvoří se zde obrovské závrty. Ty jsou dnes tím, co okolí Mrtvého moře trápí nejvíce. Některé z nich jsou velké jako basketbalová hřiště. Problém se závrty se objevil v 80. letech. V roce 2018 se hovořilo o tom, že se jich zde vytvořilo 6000.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3528" y="90872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/>
              <a:t>Propadlé budovy a záchrana z Rudého moře  </a:t>
            </a:r>
          </a:p>
          <a:p>
            <a:r>
              <a:rPr lang="cs-CZ" dirty="0"/>
              <a:t>Závrty jsou povrchové krasové útvary, které mají podobu jakýchsi propadlin. Jde o to, že ustupující voda odhaluje nestabilní podloží. To se následně propadá. Tyto zející čelisti v zemi pak žíznivě polykají silnice a budovy.</a:t>
            </a:r>
          </a:p>
        </p:txBody>
      </p:sp>
      <p:sp>
        <p:nvSpPr>
          <p:cNvPr id="3" name="Obdélník 2"/>
          <p:cNvSpPr/>
          <p:nvPr/>
        </p:nvSpPr>
        <p:spPr>
          <a:xfrm>
            <a:off x="395536" y="2276872"/>
            <a:ext cx="8496944" cy="4114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Některé pláže a letoviska se proto musely uzavřít. Tím samozřejmě trpí zmíněný turistický ruch. Výhledově mu hrozí stejné vyschnutí jako samotnému </a:t>
            </a:r>
            <a:r>
              <a:rPr lang="cs-CZ" dirty="0" err="1"/>
              <a:t>Mrtnému</a:t>
            </a:r>
            <a:r>
              <a:rPr lang="cs-CZ" dirty="0"/>
              <a:t> moři.</a:t>
            </a:r>
          </a:p>
          <a:p>
            <a:r>
              <a:rPr lang="cs-CZ" dirty="0"/>
              <a:t>Někteří odborníci očekávají, že Mrtvé moře, pokud se nic neudělá pro jeho záchranu, zcela zanikne do roku 2050. Jedním z navrhovaných řešení je částečné doplnění jeho vody z jiného biblického vodního útvaru, a to z Rudého moře. To je spojené s postavou </a:t>
            </a:r>
            <a:r>
              <a:rPr lang="cs-CZ" dirty="0">
                <a:hlinkClick r:id="rId2"/>
              </a:rPr>
              <a:t>Mojžíše,</a:t>
            </a:r>
            <a:r>
              <a:rPr lang="cs-CZ" dirty="0"/>
              <a:t> před kterým se jeho hladina rozestoupila, aby mohl s izraelským lidem přejít na druhý břeh.</a:t>
            </a:r>
          </a:p>
          <a:p>
            <a:r>
              <a:rPr lang="cs-CZ" dirty="0"/>
              <a:t>Tento plán má však silné kritiky jak ze strany vědců, tak ekologických organizací. Obávají se jeho dopadů na životní prostředí. Není proto vůbec jasné, jak to s Mrtvým mořem nakonec dopadne. Klidně se tak může stát, že věrno svému jménu skutečně umře a stane se mrtvým nejenom tím, že v něm kvůli neuvěřitelně slané vodě skoro nic nežije, nýbrž i tím, že zcela zmizí a zůstanou pro něm jen tolik nechtěné a nežádoucí závrty.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267744" y="2708920"/>
            <a:ext cx="38884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 smtClean="0"/>
              <a:t>KONEC</a:t>
            </a:r>
            <a:endParaRPr lang="cs-CZ" sz="6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</TotalTime>
  <Words>484</Words>
  <Application>Microsoft Office PowerPoint</Application>
  <PresentationFormat>Předvádění na obrazovce (4:3)</PresentationFormat>
  <Paragraphs>22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Arial</vt:lpstr>
      <vt:lpstr>Urbanistický</vt:lpstr>
      <vt:lpstr>MRTVÉ  MOŘE</vt:lpstr>
      <vt:lpstr>Snímek 2</vt:lpstr>
      <vt:lpstr>Snímek 3</vt:lpstr>
      <vt:lpstr>Snímek 4</vt:lpstr>
      <vt:lpstr>Snímek 5</vt:lpstr>
      <vt:lpstr>Snímek 6</vt:lpstr>
      <vt:lpstr>Snímek 7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MRTVÉ  MOŘE</dc:title>
  <dc:subject>DigitalOfficePro Free Templates</dc:subject>
  <dc:creator>dell</dc:creator>
  <cp:keywords>Templates; PowerPoint; DigitalOfficePro; Free</cp:keywords>
  <cp:lastModifiedBy>dell</cp:lastModifiedBy>
  <cp:revision>2</cp:revision>
  <dcterms:created xsi:type="dcterms:W3CDTF">2020-04-04T12:32:59Z</dcterms:created>
  <dcterms:modified xsi:type="dcterms:W3CDTF">2020-04-04T12:45:19Z</dcterms:modified>
  <cp:category>Templates;PowerPoint</cp:category>
</cp:coreProperties>
</file>