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32CFA-410F-4CD2-A824-153B90A11103}" type="datetimeFigureOut">
              <a:rPr lang="cs-CZ" smtClean="0"/>
              <a:pPr/>
              <a:t>2.8.2017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EDAF1-D2A9-4DFD-ACA0-9B3151B5FA3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32CFA-410F-4CD2-A824-153B90A11103}" type="datetimeFigureOut">
              <a:rPr lang="cs-CZ" smtClean="0"/>
              <a:pPr/>
              <a:t>2.8.2017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EDAF1-D2A9-4DFD-ACA0-9B3151B5FA3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32CFA-410F-4CD2-A824-153B90A11103}" type="datetimeFigureOut">
              <a:rPr lang="cs-CZ" smtClean="0"/>
              <a:pPr/>
              <a:t>2.8.2017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EDAF1-D2A9-4DFD-ACA0-9B3151B5FA3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32CFA-410F-4CD2-A824-153B90A11103}" type="datetimeFigureOut">
              <a:rPr lang="cs-CZ" smtClean="0"/>
              <a:pPr/>
              <a:t>2.8.2017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EDAF1-D2A9-4DFD-ACA0-9B3151B5FA3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32CFA-410F-4CD2-A824-153B90A11103}" type="datetimeFigureOut">
              <a:rPr lang="cs-CZ" smtClean="0"/>
              <a:pPr/>
              <a:t>2.8.2017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EDAF1-D2A9-4DFD-ACA0-9B3151B5FA3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32CFA-410F-4CD2-A824-153B90A11103}" type="datetimeFigureOut">
              <a:rPr lang="cs-CZ" smtClean="0"/>
              <a:pPr/>
              <a:t>2.8.2017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EDAF1-D2A9-4DFD-ACA0-9B3151B5FA3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32CFA-410F-4CD2-A824-153B90A11103}" type="datetimeFigureOut">
              <a:rPr lang="cs-CZ" smtClean="0"/>
              <a:pPr/>
              <a:t>2.8.2017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EDAF1-D2A9-4DFD-ACA0-9B3151B5FA3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32CFA-410F-4CD2-A824-153B90A11103}" type="datetimeFigureOut">
              <a:rPr lang="cs-CZ" smtClean="0"/>
              <a:pPr/>
              <a:t>2.8.2017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EDAF1-D2A9-4DFD-ACA0-9B3151B5FA3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32CFA-410F-4CD2-A824-153B90A11103}" type="datetimeFigureOut">
              <a:rPr lang="cs-CZ" smtClean="0"/>
              <a:pPr/>
              <a:t>2.8.2017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EDAF1-D2A9-4DFD-ACA0-9B3151B5FA3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32CFA-410F-4CD2-A824-153B90A11103}" type="datetimeFigureOut">
              <a:rPr lang="cs-CZ" smtClean="0"/>
              <a:pPr/>
              <a:t>2.8.2017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EDAF1-D2A9-4DFD-ACA0-9B3151B5FA3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32CFA-410F-4CD2-A824-153B90A11103}" type="datetimeFigureOut">
              <a:rPr lang="cs-CZ" smtClean="0"/>
              <a:pPr/>
              <a:t>2.8.2017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EDAF1-D2A9-4DFD-ACA0-9B3151B5FA3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C32CFA-410F-4CD2-A824-153B90A11103}" type="datetimeFigureOut">
              <a:rPr lang="cs-CZ" smtClean="0"/>
              <a:pPr/>
              <a:t>2.8.2017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3EDAF1-D2A9-4DFD-ACA0-9B3151B5FA3C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Globální problémy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14282" y="1285860"/>
            <a:ext cx="8715436" cy="5357850"/>
          </a:xfrm>
        </p:spPr>
        <p:txBody>
          <a:bodyPr/>
          <a:lstStyle/>
          <a:p>
            <a:r>
              <a:rPr lang="cs-CZ" dirty="0" smtClean="0"/>
              <a:t>Jsou to problémy dotýkající se většiny lidí na Zemi</a:t>
            </a:r>
          </a:p>
          <a:p>
            <a:r>
              <a:rPr lang="cs-CZ" dirty="0" smtClean="0"/>
              <a:t>Nepatří sem problémy týkající se jednotlivých zemí, např. alkoholismus v Rusku</a:t>
            </a:r>
          </a:p>
          <a:p>
            <a:r>
              <a:rPr lang="cs-CZ" dirty="0" smtClean="0"/>
              <a:t>Patří sem:války, přístup k pitné vodě, rychlý přírůstek obyvatel, problémy s životním prostředím, nemoci,  nově problémy vyspělých států, které ovlivňují život většiny obyvatel Země (krize finanční, společenská, obezita,migrace)</a:t>
            </a:r>
          </a:p>
          <a:p>
            <a:r>
              <a:rPr lang="cs-CZ" dirty="0" smtClean="0"/>
              <a:t>Lze zařadit i přírodní katastrofy</a:t>
            </a:r>
          </a:p>
          <a:p>
            <a:endParaRPr lang="cs-CZ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cs-CZ" dirty="0" smtClean="0"/>
              <a:t>Řešení globálních problémů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 smtClean="0"/>
              <a:t>Problémy se dotýkají většinou chudých zemí s nestabilní vládou a vysokou mírou korupce</a:t>
            </a:r>
          </a:p>
          <a:p>
            <a:r>
              <a:rPr lang="cs-CZ" dirty="0" smtClean="0"/>
              <a:t>Neodkladné problémy řeší humanitární pomoc (vyspělé státy dodávají potraviny, vodu, hygienické potřeby, vysílají záchranáře)</a:t>
            </a:r>
          </a:p>
          <a:p>
            <a:r>
              <a:rPr lang="cs-CZ" dirty="0" smtClean="0"/>
              <a:t>Rozvojová pomoc je koncepční řešení některých problémů, např. zdroje vody při likvidaci nemocí, většinou má nízký dopad na obyvatelstvo</a:t>
            </a:r>
            <a:endParaRPr lang="cs-C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délník 5"/>
          <p:cNvSpPr/>
          <p:nvPr/>
        </p:nvSpPr>
        <p:spPr>
          <a:xfrm>
            <a:off x="4357686" y="6488668"/>
            <a:ext cx="578816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/>
              <a:t> www.</a:t>
            </a:r>
            <a:r>
              <a:rPr lang="cs-CZ" dirty="0" err="1" smtClean="0"/>
              <a:t>hsph.harvard.edu</a:t>
            </a:r>
            <a:endParaRPr lang="cs-CZ" dirty="0"/>
          </a:p>
        </p:txBody>
      </p:sp>
      <p:pic>
        <p:nvPicPr>
          <p:cNvPr id="8" name="Obrázek 7" descr="m_nedostatek_potravin_54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1071545"/>
            <a:ext cx="9144001" cy="4991629"/>
          </a:xfrm>
          <a:prstGeom prst="rect">
            <a:avLst/>
          </a:prstGeom>
        </p:spPr>
      </p:pic>
      <p:sp>
        <p:nvSpPr>
          <p:cNvPr id="4" name="TextovéPole 3"/>
          <p:cNvSpPr txBox="1"/>
          <p:nvPr/>
        </p:nvSpPr>
        <p:spPr>
          <a:xfrm>
            <a:off x="2627784" y="548680"/>
            <a:ext cx="4176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Procentuální podíl obézních</a:t>
            </a:r>
            <a:endParaRPr lang="cs-CZ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 descr="nouze_vod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519332"/>
          </a:xfrm>
          <a:prstGeom prst="rect">
            <a:avLst/>
          </a:prstGeom>
        </p:spPr>
      </p:pic>
      <p:pic>
        <p:nvPicPr>
          <p:cNvPr id="3" name="Obrázek 2" descr="Nedostatek_vod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692696"/>
            <a:ext cx="9144000" cy="635125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129</Words>
  <Application>Microsoft Office PowerPoint</Application>
  <PresentationFormat>Předvádění na obrazovce (4:3)</PresentationFormat>
  <Paragraphs>11</Paragraphs>
  <Slides>4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4</vt:i4>
      </vt:variant>
    </vt:vector>
  </HeadingPairs>
  <TitlesOfParts>
    <vt:vector size="5" baseType="lpstr">
      <vt:lpstr>Motiv sady Office</vt:lpstr>
      <vt:lpstr>Globální problémy</vt:lpstr>
      <vt:lpstr>Řešení globálních problémů</vt:lpstr>
      <vt:lpstr>Snímek 3</vt:lpstr>
      <vt:lpstr>Snímek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Luďa</dc:creator>
  <cp:lastModifiedBy>Úďa</cp:lastModifiedBy>
  <cp:revision>18</cp:revision>
  <dcterms:created xsi:type="dcterms:W3CDTF">2013-02-13T12:53:41Z</dcterms:created>
  <dcterms:modified xsi:type="dcterms:W3CDTF">2017-08-02T14:41:17Z</dcterms:modified>
</cp:coreProperties>
</file>