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E5EAF-1631-4CED-A506-3DF6C3A0CED3}" type="datetimeFigureOut">
              <a:rPr lang="cs-CZ" smtClean="0"/>
              <a:pPr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C3C7D-B600-450D-95E3-DCF43E0271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Severní Evropa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r>
              <a:rPr lang="cs-CZ" dirty="0" smtClean="0"/>
              <a:t>Tradiční státy – velmi bohaté</a:t>
            </a:r>
          </a:p>
          <a:p>
            <a:r>
              <a:rPr lang="cs-CZ" dirty="0" smtClean="0"/>
              <a:t>Díky Golfskému proudu výrazně tepleji</a:t>
            </a:r>
          </a:p>
          <a:p>
            <a:r>
              <a:rPr lang="cs-CZ" dirty="0" smtClean="0"/>
              <a:t>Zdroje nerostů a energie</a:t>
            </a:r>
          </a:p>
          <a:p>
            <a:r>
              <a:rPr lang="cs-CZ" dirty="0" smtClean="0"/>
              <a:t>Vyspělé zemědělství, lesní hospodářství a rybolov</a:t>
            </a:r>
          </a:p>
          <a:p>
            <a:r>
              <a:rPr lang="cs-CZ" dirty="0" smtClean="0"/>
              <a:t>Orientace na cestovní ruch, sport</a:t>
            </a:r>
          </a:p>
          <a:p>
            <a:r>
              <a:rPr lang="cs-CZ" dirty="0" smtClean="0"/>
              <a:t>Snaha o budování sociální společnosti</a:t>
            </a:r>
          </a:p>
          <a:p>
            <a:r>
              <a:rPr lang="cs-CZ" dirty="0" smtClean="0"/>
              <a:t>Nové státy : omezené zdroje, snaha o spolupráci s EU, velice disciplinovaný přístup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cs-CZ" dirty="0" smtClean="0"/>
              <a:t>Státy severní Evropy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472608"/>
          </a:xfrm>
        </p:spPr>
        <p:txBody>
          <a:bodyPr/>
          <a:lstStyle/>
          <a:p>
            <a:r>
              <a:rPr lang="cs-CZ" dirty="0" smtClean="0"/>
              <a:t>Island – nevýhoda odlehlost, drsná příroda, rybolov, vysoce kvalifikovaná práce</a:t>
            </a:r>
          </a:p>
          <a:p>
            <a:r>
              <a:rPr lang="cs-CZ" dirty="0" smtClean="0"/>
              <a:t>Norsko – nejbohatší, ropa, rybolov, výroba elektřiny, hutnictví</a:t>
            </a:r>
          </a:p>
          <a:p>
            <a:r>
              <a:rPr lang="cs-CZ" dirty="0" smtClean="0"/>
              <a:t>Švédsko – vyspělý průmysl (drahá pracovní síla) Volvo, </a:t>
            </a:r>
            <a:r>
              <a:rPr lang="cs-CZ" dirty="0" err="1" smtClean="0"/>
              <a:t>Husqarna</a:t>
            </a:r>
            <a:r>
              <a:rPr lang="cs-CZ" dirty="0" smtClean="0"/>
              <a:t>, naleziště železné rudy, nábytek </a:t>
            </a:r>
            <a:r>
              <a:rPr lang="cs-CZ" dirty="0" err="1" smtClean="0"/>
              <a:t>Ikea</a:t>
            </a:r>
            <a:endParaRPr lang="cs-CZ" dirty="0" smtClean="0"/>
          </a:p>
          <a:p>
            <a:r>
              <a:rPr lang="cs-CZ" dirty="0" smtClean="0"/>
              <a:t>Finsko – těžba dřeva, papír, strojírenství (NOKIA)</a:t>
            </a:r>
          </a:p>
          <a:p>
            <a:r>
              <a:rPr lang="cs-CZ" dirty="0" smtClean="0"/>
              <a:t>Dánsko – zemědělství živočišná výroba, vyspělý průmysl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210 horou Islandu Hvannadalshnúku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"/>
            <a:ext cx="9144000" cy="685800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692696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Litva, Lotyšsko a Estonsko byly dříve součástí Sovětského svazu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 Omezené zdroje nutily k orientaci na kvalifikovanou práci</a:t>
            </a:r>
          </a:p>
          <a:p>
            <a:pPr>
              <a:buFont typeface="Arial" pitchFamily="34" charset="0"/>
              <a:buChar char="•"/>
            </a:pPr>
            <a:r>
              <a:rPr lang="cs-CZ" sz="3200" smtClean="0"/>
              <a:t> Obava </a:t>
            </a:r>
            <a:r>
              <a:rPr lang="cs-CZ" sz="3200" dirty="0" smtClean="0"/>
              <a:t>z opětovné ztráty suverenity, obrana členství v NATO a EU</a:t>
            </a:r>
            <a:endParaRPr 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220px-Northern_europe_november_193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44624"/>
            <a:ext cx="6840760" cy="68407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148</Words>
  <Application>Microsoft Office PowerPoint</Application>
  <PresentationFormat>Předvádění na obrazovce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Severní Evropa</vt:lpstr>
      <vt:lpstr>Státy severní Evropy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Severní Evropa</dc:title>
  <dc:creator>Úďa</dc:creator>
  <cp:lastModifiedBy>Úďa</cp:lastModifiedBy>
  <cp:revision>4</cp:revision>
  <dcterms:created xsi:type="dcterms:W3CDTF">2015-07-25T07:07:51Z</dcterms:created>
  <dcterms:modified xsi:type="dcterms:W3CDTF">2015-10-29T11:55:45Z</dcterms:modified>
</cp:coreProperties>
</file>